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98" r:id="rId3"/>
    <p:sldId id="258" r:id="rId4"/>
    <p:sldId id="259" r:id="rId5"/>
    <p:sldId id="260" r:id="rId6"/>
    <p:sldId id="261" r:id="rId7"/>
    <p:sldId id="262" r:id="rId8"/>
    <p:sldId id="263" r:id="rId9"/>
    <p:sldId id="264" r:id="rId10"/>
    <p:sldId id="265" r:id="rId11"/>
    <p:sldId id="292" r:id="rId12"/>
    <p:sldId id="266" r:id="rId13"/>
    <p:sldId id="267" r:id="rId14"/>
    <p:sldId id="293" r:id="rId15"/>
    <p:sldId id="268" r:id="rId16"/>
    <p:sldId id="269" r:id="rId17"/>
    <p:sldId id="270" r:id="rId18"/>
    <p:sldId id="272" r:id="rId19"/>
    <p:sldId id="287" r:id="rId20"/>
    <p:sldId id="288" r:id="rId21"/>
    <p:sldId id="289" r:id="rId22"/>
    <p:sldId id="296" r:id="rId23"/>
    <p:sldId id="290" r:id="rId24"/>
    <p:sldId id="291" r:id="rId25"/>
    <p:sldId id="294" r:id="rId26"/>
    <p:sldId id="295" r:id="rId27"/>
    <p:sldId id="274" r:id="rId28"/>
    <p:sldId id="297" r:id="rId29"/>
    <p:sldId id="284" r:id="rId30"/>
    <p:sldId id="285"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87" d="100"/>
          <a:sy n="87" d="100"/>
        </p:scale>
        <p:origin x="-1458" y="-8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D140825E-4A15-4D39-8176-1F07E904CB30}" type="datetimeFigureOut">
              <a:rPr lang="en-US" smtClean="0"/>
              <a:t>5/17/2016</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93E4AAA4-6363-4581-962D-1ACCC2D600C5}" type="slidenum">
              <a:rPr lang="en-US" smtClean="0"/>
              <a:t>‹#›</a:t>
            </a:fld>
            <a:endParaRPr 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mc:AlternateContent xmlns:mc="http://schemas.openxmlformats.org/markup-compatibility/2006">
    <mc:Choice xmlns:p14="http://schemas.microsoft.com/office/powerpoint/2010/main" Requires="p14">
      <p:transition spd="slow" p14:dur="4500">
        <p14:vortex dir="r"/>
      </p:transition>
    </mc:Choice>
    <mc:Fallback>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140825E-4A15-4D39-8176-1F07E904CB30}" type="datetimeFigureOut">
              <a:rPr lang="en-US" smtClean="0"/>
              <a:t>5/17/2016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4500">
        <p14:vortex dir="r"/>
      </p:transition>
    </mc:Choice>
    <mc:Fallback>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D140825E-4A15-4D39-8176-1F07E904CB30}" type="datetimeFigureOut">
              <a:rPr lang="en-US" smtClean="0"/>
              <a:t>5/17/2016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924800" y="6416675"/>
            <a:ext cx="762000" cy="365125"/>
          </a:xfrm>
        </p:spPr>
        <p:txBody>
          <a:bodyPr/>
          <a:lstStyle/>
          <a:p>
            <a:fld id="{93E4AAA4-6363-4581-962D-1ACCC2D600C5}"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4500">
        <p14:vortex dir="r"/>
      </p:transition>
    </mc:Choice>
    <mc:Fallback>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D140825E-4A15-4D39-8176-1F07E904CB30}" type="datetimeFigureOut">
              <a:rPr lang="en-US" smtClean="0"/>
              <a:t>5/17/2016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4500">
        <p14:vortex dir="r"/>
      </p:transition>
    </mc:Choice>
    <mc:Fallback>
      <p:transition spd="slow">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D140825E-4A15-4D39-8176-1F07E904CB30}" type="datetimeFigureOut">
              <a:rPr lang="en-US" smtClean="0"/>
              <a:t>5/17/2016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4500">
        <p14:vortex dir="r"/>
      </p:transition>
    </mc:Choice>
    <mc:Fallback>
      <p:transition spd="slow">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D140825E-4A15-4D39-8176-1F07E904CB30}" type="datetimeFigureOut">
              <a:rPr lang="en-US" smtClean="0"/>
              <a:t>5/17/2016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4500">
        <p14:vortex dir="r"/>
      </p:transition>
    </mc:Choice>
    <mc:Fallback>
      <p:transition spd="slow">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40825E-4A15-4D39-8176-1F07E904CB30}" type="datetimeFigureOut">
              <a:rPr lang="en-US" smtClean="0"/>
              <a:t>5/17/2016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4500">
        <p14:vortex dir="r"/>
      </p:transition>
    </mc:Choice>
    <mc:Fallback>
      <p:transition spd="slow">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D140825E-4A15-4D39-8176-1F07E904CB30}" type="datetimeFigureOut">
              <a:rPr lang="en-US" smtClean="0"/>
              <a:t>5/17/2016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4500">
        <p14:vortex dir="r"/>
      </p:transition>
    </mc:Choice>
    <mc:Fallback>
      <p:transition spd="slow">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D140825E-4A15-4D39-8176-1F07E904CB30}" type="datetimeFigureOut">
              <a:rPr lang="en-US" smtClean="0"/>
              <a:t>5/17/2016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4500">
        <p14:vortex dir="r"/>
      </p:transition>
    </mc:Choice>
    <mc:Fallback>
      <p:transition spd="slow">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140825E-4A15-4D39-8176-1F07E904CB30}" type="datetimeFigureOut">
              <a:rPr lang="en-US" smtClean="0"/>
              <a:t>5/17/2016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4500">
        <p14:vortex dir="r"/>
      </p:transition>
    </mc:Choice>
    <mc:Fallback>
      <p:transition spd="slow">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140825E-4A15-4D39-8176-1F07E904CB30}" type="datetimeFigureOut">
              <a:rPr lang="en-US" smtClean="0"/>
              <a:t>5/17/2016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4500">
        <p14:vortex dir="r"/>
      </p:transition>
    </mc:Choice>
    <mc:Fallback>
      <p:transition spd="slow">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D140825E-4A15-4D39-8176-1F07E904CB30}" type="datetimeFigureOut">
              <a:rPr lang="en-US" smtClean="0"/>
              <a:t>5/17/2016</a:t>
            </a:fld>
            <a:endParaRPr lang="en-US"/>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93E4AAA4-6363-4581-962D-1ACCC2D600C5}"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mc:AlternateContent xmlns:mc="http://schemas.openxmlformats.org/markup-compatibility/2006">
    <mc:Choice xmlns:p14="http://schemas.microsoft.com/office/powerpoint/2010/main" Requires="p14">
      <p:transition spd="slow" p14:dur="4500">
        <p14:vortex dir="r"/>
      </p:transition>
    </mc:Choice>
    <mc:Fallback>
      <p:transition spd="slow">
        <p:fade/>
      </p:transition>
    </mc:Fallback>
  </mc:AlternateContent>
  <p:timing>
    <p:tnLst>
      <p:par>
        <p:cTn id="1" dur="indefinite" restart="never" nodeType="tmRoot"/>
      </p:par>
    </p:tnLst>
  </p:timing>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25996" y="339881"/>
            <a:ext cx="7736954" cy="1645741"/>
          </a:xfrm>
        </p:spPr>
        <p:txBody>
          <a:bodyPr/>
          <a:lstStyle/>
          <a:p>
            <a:pPr algn="ctr"/>
            <a:r>
              <a:rPr lang="en-US" sz="2000" dirty="0" smtClean="0">
                <a:latin typeface="Times New Roman"/>
                <a:cs typeface="Times New Roman"/>
              </a:rPr>
              <a:t>UỶ BAN NHÂN DÂN THÀNH PHỐ HỒ CHÍ MINH</a:t>
            </a:r>
            <a:br>
              <a:rPr lang="en-US" sz="2000" dirty="0" smtClean="0">
                <a:latin typeface="Times New Roman"/>
                <a:cs typeface="Times New Roman"/>
              </a:rPr>
            </a:br>
            <a:r>
              <a:rPr lang="en-US" sz="2000" dirty="0" smtClean="0">
                <a:latin typeface="Times New Roman"/>
                <a:cs typeface="Times New Roman"/>
              </a:rPr>
              <a:t>TRƯỜNG CAO ĐẲNG KỸ THUẬT LÝ TỰ TRỌNG</a:t>
            </a:r>
            <a:br>
              <a:rPr lang="en-US" sz="2000" dirty="0" smtClean="0">
                <a:latin typeface="Times New Roman"/>
                <a:cs typeface="Times New Roman"/>
              </a:rPr>
            </a:br>
            <a:r>
              <a:rPr lang="en-US" sz="2000" dirty="0" smtClean="0">
                <a:latin typeface="Times New Roman"/>
                <a:cs typeface="Times New Roman"/>
              </a:rPr>
              <a:t/>
            </a:r>
            <a:br>
              <a:rPr lang="en-US" sz="2000" dirty="0" smtClean="0">
                <a:latin typeface="Times New Roman"/>
                <a:cs typeface="Times New Roman"/>
              </a:rPr>
            </a:br>
            <a:r>
              <a:rPr lang="en-US" sz="2000" dirty="0" smtClean="0">
                <a:latin typeface="Times New Roman"/>
                <a:cs typeface="Times New Roman"/>
              </a:rPr>
              <a:t/>
            </a:r>
            <a:br>
              <a:rPr lang="en-US" sz="2000" dirty="0" smtClean="0">
                <a:latin typeface="Times New Roman"/>
                <a:cs typeface="Times New Roman"/>
              </a:rPr>
            </a:br>
            <a:endParaRPr lang="en-US" sz="2000" dirty="0">
              <a:latin typeface="Times New Roman"/>
              <a:cs typeface="Times New Roman"/>
            </a:endParaRPr>
          </a:p>
        </p:txBody>
      </p:sp>
      <p:sp>
        <p:nvSpPr>
          <p:cNvPr id="3" name="Subtitle 2"/>
          <p:cNvSpPr>
            <a:spLocks noGrp="1"/>
          </p:cNvSpPr>
          <p:nvPr>
            <p:ph type="subTitle" idx="1"/>
          </p:nvPr>
        </p:nvSpPr>
        <p:spPr>
          <a:xfrm>
            <a:off x="441158" y="2897935"/>
            <a:ext cx="8368631" cy="3398591"/>
          </a:xfrm>
        </p:spPr>
        <p:txBody>
          <a:bodyPr>
            <a:normAutofit fontScale="92500" lnSpcReduction="20000"/>
          </a:bodyPr>
          <a:lstStyle/>
          <a:p>
            <a:pPr algn="ctr"/>
            <a:r>
              <a:rPr lang="en-US" dirty="0" smtClean="0"/>
              <a:t>BÀI THUYẾT TRÌNH : NGHIÊN CỨU KHOA HỌC</a:t>
            </a:r>
          </a:p>
          <a:p>
            <a:pPr algn="ctr"/>
            <a:endParaRPr lang="en-US" dirty="0" smtClean="0"/>
          </a:p>
          <a:p>
            <a:pPr algn="ctr"/>
            <a:r>
              <a:rPr lang="en-US" dirty="0" smtClean="0"/>
              <a:t>ĐỀ TÁI : TÌM HIỂU </a:t>
            </a:r>
            <a:r>
              <a:rPr lang="en-US" dirty="0" smtClean="0"/>
              <a:t>XĂNG SINH HỌC ETHANOL E5</a:t>
            </a:r>
            <a:endParaRPr lang="en-US" dirty="0" smtClean="0"/>
          </a:p>
          <a:p>
            <a:pPr algn="ctr"/>
            <a:endParaRPr lang="en-US" dirty="0"/>
          </a:p>
          <a:p>
            <a:pPr algn="ctr"/>
            <a:endParaRPr lang="en-US" dirty="0" smtClean="0"/>
          </a:p>
          <a:p>
            <a:pPr algn="l"/>
            <a:r>
              <a:rPr lang="en-US" dirty="0" smtClean="0"/>
              <a:t>NHÓM:</a:t>
            </a:r>
          </a:p>
          <a:p>
            <a:pPr algn="l"/>
            <a:r>
              <a:rPr lang="en-US" dirty="0" err="1" smtClean="0"/>
              <a:t>Đỗ</a:t>
            </a:r>
            <a:r>
              <a:rPr lang="en-US" dirty="0" smtClean="0"/>
              <a:t> </a:t>
            </a:r>
            <a:r>
              <a:rPr lang="en-US" dirty="0" err="1" smtClean="0"/>
              <a:t>Trần</a:t>
            </a:r>
            <a:r>
              <a:rPr lang="en-US" dirty="0" smtClean="0"/>
              <a:t> </a:t>
            </a:r>
            <a:r>
              <a:rPr lang="en-US" dirty="0" err="1" smtClean="0"/>
              <a:t>Anh</a:t>
            </a:r>
            <a:r>
              <a:rPr lang="en-US" dirty="0" smtClean="0"/>
              <a:t> </a:t>
            </a:r>
            <a:r>
              <a:rPr lang="en-US" dirty="0" err="1" smtClean="0"/>
              <a:t>Vũ</a:t>
            </a:r>
            <a:endParaRPr lang="en-US" dirty="0" smtClean="0"/>
          </a:p>
          <a:p>
            <a:pPr algn="l"/>
            <a:r>
              <a:rPr lang="en-US" dirty="0" err="1" smtClean="0"/>
              <a:t>Phạm</a:t>
            </a:r>
            <a:r>
              <a:rPr lang="en-US" dirty="0" smtClean="0"/>
              <a:t> </a:t>
            </a:r>
            <a:r>
              <a:rPr lang="en-US" dirty="0" err="1" smtClean="0"/>
              <a:t>Đình</a:t>
            </a:r>
            <a:r>
              <a:rPr lang="en-US" dirty="0" smtClean="0"/>
              <a:t> </a:t>
            </a:r>
            <a:r>
              <a:rPr lang="en-US" dirty="0" err="1" smtClean="0"/>
              <a:t>Duy</a:t>
            </a:r>
            <a:endParaRPr lang="en-US" dirty="0" smtClean="0"/>
          </a:p>
          <a:p>
            <a:pPr algn="ctr"/>
            <a:endParaRPr lang="en-US" dirty="0"/>
          </a:p>
        </p:txBody>
      </p:sp>
      <p:pic>
        <p:nvPicPr>
          <p:cNvPr id="5" name="Picture 4" descr="th (1).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8842" y="1139870"/>
            <a:ext cx="2112211" cy="1724200"/>
          </a:xfrm>
          <a:prstGeom prst="rect">
            <a:avLst/>
          </a:prstGeom>
        </p:spPr>
      </p:pic>
    </p:spTree>
    <p:extLst>
      <p:ext uri="{BB962C8B-B14F-4D97-AF65-F5344CB8AC3E}">
        <p14:creationId xmlns:p14="http://schemas.microsoft.com/office/powerpoint/2010/main" val="1416541259"/>
      </p:ext>
    </p:extLst>
  </p:cSld>
  <p:clrMapOvr>
    <a:masterClrMapping/>
  </p:clrMapOvr>
  <mc:AlternateContent xmlns:mc="http://schemas.openxmlformats.org/markup-compatibility/2006" xmlns:p14="http://schemas.microsoft.com/office/powerpoint/2010/main">
    <mc:Choice Requires="p14">
      <p:transition spd="slow" p14:dur="4500">
        <p14:vortex dir="r"/>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4914" y="277133"/>
            <a:ext cx="8229600" cy="1143000"/>
          </a:xfrm>
        </p:spPr>
        <p:txBody>
          <a:bodyPr/>
          <a:lstStyle/>
          <a:p>
            <a:r>
              <a:rPr lang="en-US" dirty="0" err="1" smtClean="0"/>
              <a:t>Mục</a:t>
            </a:r>
            <a:r>
              <a:rPr lang="en-US" dirty="0" smtClean="0"/>
              <a:t> </a:t>
            </a:r>
            <a:r>
              <a:rPr lang="en-US" dirty="0" err="1" smtClean="0"/>
              <a:t>Lục</a:t>
            </a:r>
            <a:endParaRPr lang="en-US" dirty="0"/>
          </a:p>
        </p:txBody>
      </p:sp>
      <p:sp>
        <p:nvSpPr>
          <p:cNvPr id="3" name="Content Placeholder 2"/>
          <p:cNvSpPr>
            <a:spLocks noGrp="1"/>
          </p:cNvSpPr>
          <p:nvPr>
            <p:ph idx="1"/>
          </p:nvPr>
        </p:nvSpPr>
        <p:spPr>
          <a:xfrm>
            <a:off x="1752601" y="2035629"/>
            <a:ext cx="8229600" cy="4709160"/>
          </a:xfrm>
        </p:spPr>
        <p:txBody>
          <a:bodyPr/>
          <a:lstStyle/>
          <a:p>
            <a:pPr algn="just"/>
            <a:r>
              <a:rPr lang="en-US" dirty="0" smtClean="0"/>
              <a:t>I.  </a:t>
            </a:r>
            <a:r>
              <a:rPr lang="en-US" dirty="0" err="1" smtClean="0"/>
              <a:t>Mở</a:t>
            </a:r>
            <a:r>
              <a:rPr lang="en-US" dirty="0" smtClean="0"/>
              <a:t> </a:t>
            </a:r>
            <a:r>
              <a:rPr lang="en-US" dirty="0" err="1" smtClean="0"/>
              <a:t>đầu</a:t>
            </a:r>
            <a:r>
              <a:rPr lang="en-US" dirty="0" smtClean="0"/>
              <a:t>:</a:t>
            </a:r>
          </a:p>
          <a:p>
            <a:pPr algn="just"/>
            <a:r>
              <a:rPr lang="en-US" dirty="0" smtClean="0"/>
              <a:t>II. </a:t>
            </a:r>
            <a:r>
              <a:rPr lang="en-US" dirty="0" err="1" smtClean="0"/>
              <a:t>Nội</a:t>
            </a:r>
            <a:r>
              <a:rPr lang="en-US" dirty="0" smtClean="0"/>
              <a:t> Dung:</a:t>
            </a:r>
          </a:p>
          <a:p>
            <a:pPr marL="585216" lvl="1" indent="0" algn="just">
              <a:buNone/>
            </a:pPr>
            <a:r>
              <a:rPr lang="en-US" dirty="0"/>
              <a:t>	</a:t>
            </a:r>
            <a:r>
              <a:rPr lang="en-US" dirty="0" smtClean="0"/>
              <a:t>1. </a:t>
            </a:r>
            <a:r>
              <a:rPr lang="en-US" dirty="0" err="1" smtClean="0"/>
              <a:t>Giới</a:t>
            </a:r>
            <a:r>
              <a:rPr lang="en-US" dirty="0" smtClean="0"/>
              <a:t> </a:t>
            </a:r>
            <a:r>
              <a:rPr lang="en-US" dirty="0" err="1" smtClean="0"/>
              <a:t>Thiệu</a:t>
            </a:r>
            <a:r>
              <a:rPr lang="en-US" dirty="0" smtClean="0"/>
              <a:t> </a:t>
            </a:r>
            <a:r>
              <a:rPr lang="en-US" dirty="0" err="1" smtClean="0"/>
              <a:t>về</a:t>
            </a:r>
            <a:r>
              <a:rPr lang="en-US" dirty="0" smtClean="0"/>
              <a:t> </a:t>
            </a:r>
            <a:r>
              <a:rPr lang="en-US" dirty="0" err="1" smtClean="0"/>
              <a:t>xăng</a:t>
            </a:r>
            <a:r>
              <a:rPr lang="en-US" dirty="0" smtClean="0"/>
              <a:t> Ethanol.</a:t>
            </a:r>
          </a:p>
          <a:p>
            <a:pPr marL="905256" lvl="2" indent="0" algn="just">
              <a:buNone/>
            </a:pPr>
            <a:r>
              <a:rPr lang="en-US" dirty="0" smtClean="0"/>
              <a:t>2. </a:t>
            </a:r>
            <a:r>
              <a:rPr lang="en-US" dirty="0" err="1" smtClean="0"/>
              <a:t>Giới</a:t>
            </a:r>
            <a:r>
              <a:rPr lang="en-US" dirty="0" smtClean="0"/>
              <a:t> </a:t>
            </a:r>
            <a:r>
              <a:rPr lang="en-US" dirty="0" err="1" smtClean="0"/>
              <a:t>Thiệu</a:t>
            </a:r>
            <a:r>
              <a:rPr lang="en-US" dirty="0" smtClean="0"/>
              <a:t> </a:t>
            </a:r>
            <a:r>
              <a:rPr lang="en-US" dirty="0" err="1" smtClean="0"/>
              <a:t>về</a:t>
            </a:r>
            <a:r>
              <a:rPr lang="en-US" dirty="0" smtClean="0"/>
              <a:t> </a:t>
            </a:r>
            <a:r>
              <a:rPr lang="en-US" dirty="0" err="1" smtClean="0"/>
              <a:t>Xăng</a:t>
            </a:r>
            <a:r>
              <a:rPr lang="en-US" dirty="0" smtClean="0"/>
              <a:t> E5.</a:t>
            </a:r>
          </a:p>
          <a:p>
            <a:pPr algn="just"/>
            <a:r>
              <a:rPr lang="en-US" dirty="0" smtClean="0"/>
              <a:t>III. </a:t>
            </a:r>
            <a:r>
              <a:rPr lang="en-US" dirty="0" err="1" smtClean="0"/>
              <a:t>Kết</a:t>
            </a:r>
            <a:r>
              <a:rPr lang="en-US" dirty="0" smtClean="0"/>
              <a:t> </a:t>
            </a:r>
            <a:r>
              <a:rPr lang="en-US" dirty="0" err="1" smtClean="0"/>
              <a:t>Luận</a:t>
            </a:r>
            <a:r>
              <a:rPr lang="en-US" dirty="0" smtClean="0"/>
              <a:t>:</a:t>
            </a:r>
            <a:endParaRPr lang="en-US" dirty="0"/>
          </a:p>
        </p:txBody>
      </p:sp>
    </p:spTree>
    <p:extLst>
      <p:ext uri="{BB962C8B-B14F-4D97-AF65-F5344CB8AC3E}">
        <p14:creationId xmlns:p14="http://schemas.microsoft.com/office/powerpoint/2010/main" val="3384278954"/>
      </p:ext>
    </p:extLst>
  </p:cSld>
  <p:clrMapOvr>
    <a:masterClrMapping/>
  </p:clrMapOvr>
  <mc:AlternateContent xmlns:mc="http://schemas.openxmlformats.org/markup-compatibility/2006">
    <mc:Choice xmlns:p14="http://schemas.microsoft.com/office/powerpoint/2010/main" Requires="p14">
      <p:transition spd="slow" p14:dur="4500">
        <p14:vortex dir="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717015" y="3631364"/>
            <a:ext cx="6063209" cy="2862158"/>
          </a:xfrm>
          <a:prstGeom prst="rect">
            <a:avLst/>
          </a:prstGeom>
        </p:spPr>
      </p:pic>
      <p:sp>
        <p:nvSpPr>
          <p:cNvPr id="2" name="Title 1"/>
          <p:cNvSpPr>
            <a:spLocks noGrp="1"/>
          </p:cNvSpPr>
          <p:nvPr>
            <p:ph type="title"/>
          </p:nvPr>
        </p:nvSpPr>
        <p:spPr>
          <a:xfrm>
            <a:off x="403866" y="286216"/>
            <a:ext cx="8270638" cy="804982"/>
          </a:xfrm>
        </p:spPr>
        <p:txBody>
          <a:bodyPr/>
          <a:lstStyle/>
          <a:p>
            <a:r>
              <a:rPr lang="en-US" sz="4000" b="1" dirty="0" err="1">
                <a:latin typeface="Times New Roman"/>
                <a:cs typeface="Times New Roman"/>
              </a:rPr>
              <a:t>I.Mở</a:t>
            </a:r>
            <a:r>
              <a:rPr lang="en-US" sz="4000" b="1" dirty="0">
                <a:latin typeface="Times New Roman"/>
                <a:cs typeface="Times New Roman"/>
              </a:rPr>
              <a:t> </a:t>
            </a:r>
            <a:r>
              <a:rPr lang="en-US" sz="4000" b="1" dirty="0" err="1">
                <a:latin typeface="Times New Roman"/>
                <a:cs typeface="Times New Roman"/>
              </a:rPr>
              <a:t>Đầu</a:t>
            </a:r>
            <a:r>
              <a:rPr lang="en-US" sz="4000" b="1" dirty="0">
                <a:latin typeface="Times New Roman"/>
                <a:cs typeface="Times New Roman"/>
              </a:rPr>
              <a:t>.</a:t>
            </a:r>
            <a:endParaRPr lang="en-US" dirty="0">
              <a:latin typeface="Times New Roman"/>
              <a:cs typeface="Times New Roman"/>
            </a:endParaRPr>
          </a:p>
        </p:txBody>
      </p:sp>
      <p:sp>
        <p:nvSpPr>
          <p:cNvPr id="3" name="Content Placeholder 2"/>
          <p:cNvSpPr>
            <a:spLocks noGrp="1"/>
          </p:cNvSpPr>
          <p:nvPr>
            <p:ph idx="1"/>
          </p:nvPr>
        </p:nvSpPr>
        <p:spPr>
          <a:xfrm>
            <a:off x="403866" y="1091198"/>
            <a:ext cx="7583487" cy="4208930"/>
          </a:xfrm>
        </p:spPr>
        <p:txBody>
          <a:bodyPr/>
          <a:lstStyle/>
          <a:p>
            <a:r>
              <a:rPr lang="en-US" dirty="0" err="1">
                <a:solidFill>
                  <a:srgbClr val="002060"/>
                </a:solidFill>
              </a:rPr>
              <a:t>Đã</a:t>
            </a:r>
            <a:r>
              <a:rPr lang="en-US" dirty="0">
                <a:solidFill>
                  <a:srgbClr val="002060"/>
                </a:solidFill>
              </a:rPr>
              <a:t> </a:t>
            </a:r>
            <a:r>
              <a:rPr lang="en-US" dirty="0" err="1">
                <a:solidFill>
                  <a:srgbClr val="002060"/>
                </a:solidFill>
              </a:rPr>
              <a:t>từ</a:t>
            </a:r>
            <a:r>
              <a:rPr lang="en-US" dirty="0">
                <a:solidFill>
                  <a:srgbClr val="002060"/>
                </a:solidFill>
              </a:rPr>
              <a:t> </a:t>
            </a:r>
            <a:r>
              <a:rPr lang="en-US" dirty="0" err="1">
                <a:solidFill>
                  <a:srgbClr val="002060"/>
                </a:solidFill>
              </a:rPr>
              <a:t>rất</a:t>
            </a:r>
            <a:r>
              <a:rPr lang="en-US" dirty="0">
                <a:solidFill>
                  <a:srgbClr val="002060"/>
                </a:solidFill>
              </a:rPr>
              <a:t> </a:t>
            </a:r>
            <a:r>
              <a:rPr lang="en-US" dirty="0" err="1">
                <a:solidFill>
                  <a:srgbClr val="002060"/>
                </a:solidFill>
              </a:rPr>
              <a:t>lâu,dầu</a:t>
            </a:r>
            <a:r>
              <a:rPr lang="en-US" dirty="0">
                <a:solidFill>
                  <a:srgbClr val="002060"/>
                </a:solidFill>
              </a:rPr>
              <a:t> </a:t>
            </a:r>
            <a:r>
              <a:rPr lang="en-US" dirty="0" err="1">
                <a:solidFill>
                  <a:srgbClr val="002060"/>
                </a:solidFill>
              </a:rPr>
              <a:t>mỏ</a:t>
            </a:r>
            <a:r>
              <a:rPr lang="en-US" dirty="0">
                <a:solidFill>
                  <a:srgbClr val="002060"/>
                </a:solidFill>
              </a:rPr>
              <a:t> </a:t>
            </a:r>
            <a:r>
              <a:rPr lang="en-US" dirty="0" err="1">
                <a:solidFill>
                  <a:srgbClr val="002060"/>
                </a:solidFill>
              </a:rPr>
              <a:t>luôn</a:t>
            </a:r>
            <a:r>
              <a:rPr lang="en-US" dirty="0">
                <a:solidFill>
                  <a:srgbClr val="002060"/>
                </a:solidFill>
              </a:rPr>
              <a:t> </a:t>
            </a:r>
            <a:r>
              <a:rPr lang="en-US" dirty="0" err="1">
                <a:solidFill>
                  <a:srgbClr val="002060"/>
                </a:solidFill>
              </a:rPr>
              <a:t>giữ</a:t>
            </a:r>
            <a:r>
              <a:rPr lang="en-US" dirty="0">
                <a:solidFill>
                  <a:srgbClr val="002060"/>
                </a:solidFill>
              </a:rPr>
              <a:t> </a:t>
            </a:r>
            <a:r>
              <a:rPr lang="en-US" dirty="0" err="1">
                <a:solidFill>
                  <a:srgbClr val="002060"/>
                </a:solidFill>
              </a:rPr>
              <a:t>một</a:t>
            </a:r>
            <a:r>
              <a:rPr lang="en-US" dirty="0">
                <a:solidFill>
                  <a:srgbClr val="002060"/>
                </a:solidFill>
              </a:rPr>
              <a:t> </a:t>
            </a:r>
            <a:r>
              <a:rPr lang="en-US" dirty="0" err="1">
                <a:solidFill>
                  <a:srgbClr val="002060"/>
                </a:solidFill>
              </a:rPr>
              <a:t>vai</a:t>
            </a:r>
            <a:r>
              <a:rPr lang="en-US" dirty="0">
                <a:solidFill>
                  <a:srgbClr val="002060"/>
                </a:solidFill>
              </a:rPr>
              <a:t> </a:t>
            </a:r>
            <a:r>
              <a:rPr lang="en-US" dirty="0" err="1">
                <a:solidFill>
                  <a:srgbClr val="002060"/>
                </a:solidFill>
              </a:rPr>
              <a:t>trò</a:t>
            </a:r>
            <a:r>
              <a:rPr lang="en-US" dirty="0">
                <a:solidFill>
                  <a:srgbClr val="002060"/>
                </a:solidFill>
              </a:rPr>
              <a:t> </a:t>
            </a:r>
            <a:r>
              <a:rPr lang="en-US" dirty="0" err="1">
                <a:solidFill>
                  <a:srgbClr val="002060"/>
                </a:solidFill>
              </a:rPr>
              <a:t>quan</a:t>
            </a:r>
            <a:r>
              <a:rPr lang="en-US" dirty="0">
                <a:solidFill>
                  <a:srgbClr val="002060"/>
                </a:solidFill>
              </a:rPr>
              <a:t> </a:t>
            </a:r>
            <a:r>
              <a:rPr lang="en-US" dirty="0" err="1">
                <a:solidFill>
                  <a:srgbClr val="002060"/>
                </a:solidFill>
              </a:rPr>
              <a:t>trọng</a:t>
            </a:r>
            <a:r>
              <a:rPr lang="en-US" dirty="0">
                <a:solidFill>
                  <a:srgbClr val="002060"/>
                </a:solidFill>
              </a:rPr>
              <a:t> </a:t>
            </a:r>
            <a:r>
              <a:rPr lang="en-US" dirty="0" err="1">
                <a:solidFill>
                  <a:srgbClr val="002060"/>
                </a:solidFill>
              </a:rPr>
              <a:t>trong</a:t>
            </a:r>
            <a:r>
              <a:rPr lang="en-US" dirty="0">
                <a:solidFill>
                  <a:srgbClr val="002060"/>
                </a:solidFill>
              </a:rPr>
              <a:t> </a:t>
            </a:r>
            <a:r>
              <a:rPr lang="en-US" dirty="0" err="1">
                <a:solidFill>
                  <a:srgbClr val="002060"/>
                </a:solidFill>
              </a:rPr>
              <a:t>chiến</a:t>
            </a:r>
            <a:r>
              <a:rPr lang="en-US" dirty="0">
                <a:solidFill>
                  <a:srgbClr val="002060"/>
                </a:solidFill>
              </a:rPr>
              <a:t> </a:t>
            </a:r>
            <a:r>
              <a:rPr lang="en-US" dirty="0" err="1">
                <a:solidFill>
                  <a:srgbClr val="002060"/>
                </a:solidFill>
              </a:rPr>
              <a:t>lược</a:t>
            </a:r>
            <a:r>
              <a:rPr lang="en-US" dirty="0">
                <a:solidFill>
                  <a:srgbClr val="002060"/>
                </a:solidFill>
              </a:rPr>
              <a:t> </a:t>
            </a:r>
            <a:r>
              <a:rPr lang="en-US" dirty="0" err="1">
                <a:solidFill>
                  <a:srgbClr val="002060"/>
                </a:solidFill>
              </a:rPr>
              <a:t>phát</a:t>
            </a:r>
            <a:r>
              <a:rPr lang="en-US" dirty="0">
                <a:solidFill>
                  <a:srgbClr val="002060"/>
                </a:solidFill>
              </a:rPr>
              <a:t> </a:t>
            </a:r>
            <a:r>
              <a:rPr lang="en-US" dirty="0" err="1">
                <a:solidFill>
                  <a:srgbClr val="002060"/>
                </a:solidFill>
              </a:rPr>
              <a:t>triển</a:t>
            </a:r>
            <a:r>
              <a:rPr lang="en-US" dirty="0">
                <a:solidFill>
                  <a:srgbClr val="002060"/>
                </a:solidFill>
              </a:rPr>
              <a:t> </a:t>
            </a:r>
            <a:r>
              <a:rPr lang="en-US" dirty="0" err="1">
                <a:solidFill>
                  <a:srgbClr val="002060"/>
                </a:solidFill>
              </a:rPr>
              <a:t>kinh</a:t>
            </a:r>
            <a:r>
              <a:rPr lang="en-US" dirty="0">
                <a:solidFill>
                  <a:srgbClr val="002060"/>
                </a:solidFill>
              </a:rPr>
              <a:t> </a:t>
            </a:r>
            <a:r>
              <a:rPr lang="en-US" dirty="0" err="1">
                <a:solidFill>
                  <a:srgbClr val="002060"/>
                </a:solidFill>
              </a:rPr>
              <a:t>tế</a:t>
            </a:r>
            <a:r>
              <a:rPr lang="en-US" dirty="0">
                <a:solidFill>
                  <a:srgbClr val="002060"/>
                </a:solidFill>
              </a:rPr>
              <a:t> </a:t>
            </a:r>
            <a:r>
              <a:rPr lang="en-US" dirty="0" err="1">
                <a:solidFill>
                  <a:srgbClr val="002060"/>
                </a:solidFill>
              </a:rPr>
              <a:t>của</a:t>
            </a:r>
            <a:r>
              <a:rPr lang="en-US" dirty="0">
                <a:solidFill>
                  <a:srgbClr val="002060"/>
                </a:solidFill>
              </a:rPr>
              <a:t> </a:t>
            </a:r>
            <a:r>
              <a:rPr lang="en-US" dirty="0" err="1">
                <a:solidFill>
                  <a:srgbClr val="002060"/>
                </a:solidFill>
              </a:rPr>
              <a:t>mỗi</a:t>
            </a:r>
            <a:r>
              <a:rPr lang="en-US" dirty="0">
                <a:solidFill>
                  <a:srgbClr val="002060"/>
                </a:solidFill>
              </a:rPr>
              <a:t> </a:t>
            </a:r>
            <a:r>
              <a:rPr lang="en-US" dirty="0" err="1">
                <a:solidFill>
                  <a:srgbClr val="002060"/>
                </a:solidFill>
              </a:rPr>
              <a:t>quốc</a:t>
            </a:r>
            <a:r>
              <a:rPr lang="en-US" dirty="0">
                <a:solidFill>
                  <a:srgbClr val="002060"/>
                </a:solidFill>
              </a:rPr>
              <a:t> </a:t>
            </a:r>
            <a:r>
              <a:rPr lang="en-US" dirty="0" err="1">
                <a:solidFill>
                  <a:srgbClr val="002060"/>
                </a:solidFill>
              </a:rPr>
              <a:t>gia</a:t>
            </a:r>
            <a:r>
              <a:rPr lang="en-US" dirty="0">
                <a:solidFill>
                  <a:srgbClr val="002060"/>
                </a:solidFill>
              </a:rPr>
              <a:t>. </a:t>
            </a:r>
            <a:r>
              <a:rPr lang="en-US" dirty="0" err="1">
                <a:solidFill>
                  <a:srgbClr val="002060"/>
                </a:solidFill>
              </a:rPr>
              <a:t>Hơn</a:t>
            </a:r>
            <a:r>
              <a:rPr lang="en-US" dirty="0">
                <a:solidFill>
                  <a:srgbClr val="002060"/>
                </a:solidFill>
              </a:rPr>
              <a:t> 90% </a:t>
            </a:r>
            <a:r>
              <a:rPr lang="en-US" dirty="0" err="1">
                <a:solidFill>
                  <a:srgbClr val="002060"/>
                </a:solidFill>
              </a:rPr>
              <a:t>lượng</a:t>
            </a:r>
            <a:r>
              <a:rPr lang="en-US" dirty="0">
                <a:solidFill>
                  <a:srgbClr val="002060"/>
                </a:solidFill>
              </a:rPr>
              <a:t> </a:t>
            </a:r>
            <a:r>
              <a:rPr lang="en-US" dirty="0" err="1">
                <a:solidFill>
                  <a:srgbClr val="002060"/>
                </a:solidFill>
              </a:rPr>
              <a:t>dầu</a:t>
            </a:r>
            <a:r>
              <a:rPr lang="en-US" dirty="0">
                <a:solidFill>
                  <a:srgbClr val="002060"/>
                </a:solidFill>
              </a:rPr>
              <a:t> </a:t>
            </a:r>
            <a:r>
              <a:rPr lang="en-US" dirty="0" err="1">
                <a:solidFill>
                  <a:srgbClr val="002060"/>
                </a:solidFill>
              </a:rPr>
              <a:t>mỏ</a:t>
            </a:r>
            <a:r>
              <a:rPr lang="en-US" dirty="0">
                <a:solidFill>
                  <a:srgbClr val="002060"/>
                </a:solidFill>
              </a:rPr>
              <a:t> </a:t>
            </a:r>
            <a:r>
              <a:rPr lang="en-US" dirty="0" err="1">
                <a:solidFill>
                  <a:srgbClr val="002060"/>
                </a:solidFill>
              </a:rPr>
              <a:t>khai</a:t>
            </a:r>
            <a:r>
              <a:rPr lang="en-US" dirty="0">
                <a:solidFill>
                  <a:srgbClr val="002060"/>
                </a:solidFill>
              </a:rPr>
              <a:t> </a:t>
            </a:r>
            <a:r>
              <a:rPr lang="en-US" dirty="0" err="1">
                <a:solidFill>
                  <a:srgbClr val="002060"/>
                </a:solidFill>
              </a:rPr>
              <a:t>thác</a:t>
            </a:r>
            <a:r>
              <a:rPr lang="en-US" dirty="0">
                <a:solidFill>
                  <a:srgbClr val="002060"/>
                </a:solidFill>
              </a:rPr>
              <a:t> </a:t>
            </a:r>
            <a:r>
              <a:rPr lang="en-US" dirty="0" err="1">
                <a:solidFill>
                  <a:srgbClr val="002060"/>
                </a:solidFill>
              </a:rPr>
              <a:t>được</a:t>
            </a:r>
            <a:r>
              <a:rPr lang="en-US" dirty="0">
                <a:solidFill>
                  <a:srgbClr val="002060"/>
                </a:solidFill>
              </a:rPr>
              <a:t> </a:t>
            </a:r>
            <a:r>
              <a:rPr lang="en-US" dirty="0" err="1">
                <a:solidFill>
                  <a:srgbClr val="002060"/>
                </a:solidFill>
              </a:rPr>
              <a:t>phục</a:t>
            </a:r>
            <a:r>
              <a:rPr lang="en-US" dirty="0">
                <a:solidFill>
                  <a:srgbClr val="002060"/>
                </a:solidFill>
              </a:rPr>
              <a:t> </a:t>
            </a:r>
            <a:r>
              <a:rPr lang="en-US" dirty="0" err="1">
                <a:solidFill>
                  <a:srgbClr val="002060"/>
                </a:solidFill>
              </a:rPr>
              <a:t>vụ</a:t>
            </a:r>
            <a:r>
              <a:rPr lang="en-US" dirty="0">
                <a:solidFill>
                  <a:srgbClr val="002060"/>
                </a:solidFill>
              </a:rPr>
              <a:t> </a:t>
            </a:r>
            <a:r>
              <a:rPr lang="en-US" dirty="0" err="1">
                <a:solidFill>
                  <a:srgbClr val="002060"/>
                </a:solidFill>
              </a:rPr>
              <a:t>cho</a:t>
            </a:r>
            <a:r>
              <a:rPr lang="en-US" dirty="0">
                <a:solidFill>
                  <a:srgbClr val="002060"/>
                </a:solidFill>
              </a:rPr>
              <a:t> </a:t>
            </a:r>
            <a:r>
              <a:rPr lang="en-US" dirty="0" err="1">
                <a:solidFill>
                  <a:srgbClr val="002060"/>
                </a:solidFill>
              </a:rPr>
              <a:t>nhu</a:t>
            </a:r>
            <a:r>
              <a:rPr lang="en-US" dirty="0">
                <a:solidFill>
                  <a:srgbClr val="002060"/>
                </a:solidFill>
              </a:rPr>
              <a:t> </a:t>
            </a:r>
            <a:r>
              <a:rPr lang="en-US" dirty="0" err="1">
                <a:solidFill>
                  <a:srgbClr val="002060"/>
                </a:solidFill>
              </a:rPr>
              <a:t>cầu</a:t>
            </a:r>
            <a:r>
              <a:rPr lang="en-US" dirty="0">
                <a:solidFill>
                  <a:srgbClr val="002060"/>
                </a:solidFill>
              </a:rPr>
              <a:t> </a:t>
            </a:r>
            <a:r>
              <a:rPr lang="en-US" dirty="0" err="1">
                <a:solidFill>
                  <a:srgbClr val="002060"/>
                </a:solidFill>
              </a:rPr>
              <a:t>năng</a:t>
            </a:r>
            <a:r>
              <a:rPr lang="en-US" dirty="0">
                <a:solidFill>
                  <a:srgbClr val="002060"/>
                </a:solidFill>
              </a:rPr>
              <a:t> </a:t>
            </a:r>
            <a:r>
              <a:rPr lang="en-US" dirty="0" err="1">
                <a:solidFill>
                  <a:srgbClr val="002060"/>
                </a:solidFill>
              </a:rPr>
              <a:t>lượng</a:t>
            </a:r>
            <a:r>
              <a:rPr lang="en-US" dirty="0">
                <a:solidFill>
                  <a:srgbClr val="002060"/>
                </a:solidFill>
              </a:rPr>
              <a:t> </a:t>
            </a:r>
            <a:r>
              <a:rPr lang="en-US" dirty="0" err="1">
                <a:solidFill>
                  <a:srgbClr val="002060"/>
                </a:solidFill>
              </a:rPr>
              <a:t>như</a:t>
            </a:r>
            <a:r>
              <a:rPr lang="en-US" dirty="0">
                <a:solidFill>
                  <a:srgbClr val="002060"/>
                </a:solidFill>
              </a:rPr>
              <a:t> </a:t>
            </a:r>
            <a:r>
              <a:rPr lang="en-US" dirty="0" err="1">
                <a:solidFill>
                  <a:srgbClr val="002060"/>
                </a:solidFill>
              </a:rPr>
              <a:t>xăng</a:t>
            </a:r>
            <a:r>
              <a:rPr lang="en-US" dirty="0">
                <a:solidFill>
                  <a:srgbClr val="002060"/>
                </a:solidFill>
              </a:rPr>
              <a:t> </a:t>
            </a:r>
            <a:r>
              <a:rPr lang="en-US" dirty="0" err="1">
                <a:solidFill>
                  <a:srgbClr val="002060"/>
                </a:solidFill>
              </a:rPr>
              <a:t>nhiên</a:t>
            </a:r>
            <a:r>
              <a:rPr lang="en-US" dirty="0">
                <a:solidFill>
                  <a:srgbClr val="002060"/>
                </a:solidFill>
              </a:rPr>
              <a:t> </a:t>
            </a:r>
            <a:r>
              <a:rPr lang="en-US" dirty="0" err="1">
                <a:solidFill>
                  <a:srgbClr val="002060"/>
                </a:solidFill>
              </a:rPr>
              <a:t>liệu</a:t>
            </a:r>
            <a:r>
              <a:rPr lang="en-US" dirty="0">
                <a:solidFill>
                  <a:srgbClr val="002060"/>
                </a:solidFill>
              </a:rPr>
              <a:t>, </a:t>
            </a:r>
            <a:r>
              <a:rPr lang="en-US" dirty="0" err="1">
                <a:solidFill>
                  <a:srgbClr val="002060"/>
                </a:solidFill>
              </a:rPr>
              <a:t>nhiên</a:t>
            </a:r>
            <a:r>
              <a:rPr lang="en-US" dirty="0">
                <a:solidFill>
                  <a:srgbClr val="002060"/>
                </a:solidFill>
              </a:rPr>
              <a:t> </a:t>
            </a:r>
            <a:r>
              <a:rPr lang="en-US" dirty="0" err="1">
                <a:solidFill>
                  <a:srgbClr val="002060"/>
                </a:solidFill>
              </a:rPr>
              <a:t>liệu</a:t>
            </a:r>
            <a:r>
              <a:rPr lang="en-US" dirty="0">
                <a:solidFill>
                  <a:srgbClr val="002060"/>
                </a:solidFill>
              </a:rPr>
              <a:t> </a:t>
            </a:r>
            <a:r>
              <a:rPr lang="en-US" dirty="0" err="1">
                <a:solidFill>
                  <a:srgbClr val="002060"/>
                </a:solidFill>
              </a:rPr>
              <a:t>phản</a:t>
            </a:r>
            <a:r>
              <a:rPr lang="en-US" dirty="0">
                <a:solidFill>
                  <a:srgbClr val="002060"/>
                </a:solidFill>
              </a:rPr>
              <a:t> </a:t>
            </a:r>
            <a:r>
              <a:rPr lang="en-US" dirty="0" err="1">
                <a:solidFill>
                  <a:srgbClr val="002060"/>
                </a:solidFill>
              </a:rPr>
              <a:t>lực</a:t>
            </a:r>
            <a:r>
              <a:rPr lang="en-US" dirty="0">
                <a:solidFill>
                  <a:srgbClr val="002060"/>
                </a:solidFill>
              </a:rPr>
              <a:t>, diesel, </a:t>
            </a:r>
            <a:r>
              <a:rPr lang="en-US" dirty="0" err="1">
                <a:solidFill>
                  <a:srgbClr val="002060"/>
                </a:solidFill>
              </a:rPr>
              <a:t>nhiên</a:t>
            </a:r>
            <a:r>
              <a:rPr lang="en-US" dirty="0">
                <a:solidFill>
                  <a:srgbClr val="002060"/>
                </a:solidFill>
              </a:rPr>
              <a:t> </a:t>
            </a:r>
            <a:r>
              <a:rPr lang="en-US" dirty="0" err="1">
                <a:solidFill>
                  <a:srgbClr val="002060"/>
                </a:solidFill>
              </a:rPr>
              <a:t>liệu</a:t>
            </a:r>
            <a:r>
              <a:rPr lang="en-US" dirty="0">
                <a:solidFill>
                  <a:srgbClr val="002060"/>
                </a:solidFill>
              </a:rPr>
              <a:t> </a:t>
            </a:r>
            <a:r>
              <a:rPr lang="en-US" dirty="0" err="1">
                <a:solidFill>
                  <a:srgbClr val="002060"/>
                </a:solidFill>
              </a:rPr>
              <a:t>đốt</a:t>
            </a:r>
            <a:r>
              <a:rPr lang="en-US" dirty="0">
                <a:solidFill>
                  <a:srgbClr val="002060"/>
                </a:solidFill>
              </a:rPr>
              <a:t> </a:t>
            </a:r>
            <a:r>
              <a:rPr lang="en-US" dirty="0" err="1">
                <a:solidFill>
                  <a:srgbClr val="002060"/>
                </a:solidFill>
              </a:rPr>
              <a:t>lò</a:t>
            </a:r>
            <a:r>
              <a:rPr lang="en-US" dirty="0">
                <a:solidFill>
                  <a:srgbClr val="002060"/>
                </a:solidFill>
              </a:rPr>
              <a:t>,… </a:t>
            </a:r>
            <a:r>
              <a:rPr lang="en-US" dirty="0" err="1">
                <a:solidFill>
                  <a:srgbClr val="002060"/>
                </a:solidFill>
              </a:rPr>
              <a:t>có</a:t>
            </a:r>
            <a:r>
              <a:rPr lang="en-US" dirty="0">
                <a:solidFill>
                  <a:srgbClr val="002060"/>
                </a:solidFill>
              </a:rPr>
              <a:t> </a:t>
            </a:r>
            <a:r>
              <a:rPr lang="en-US" dirty="0" err="1">
                <a:solidFill>
                  <a:srgbClr val="002060"/>
                </a:solidFill>
              </a:rPr>
              <a:t>thể</a:t>
            </a:r>
            <a:r>
              <a:rPr lang="en-US" dirty="0">
                <a:solidFill>
                  <a:srgbClr val="002060"/>
                </a:solidFill>
              </a:rPr>
              <a:t> </a:t>
            </a:r>
            <a:r>
              <a:rPr lang="en-US" dirty="0" err="1">
                <a:solidFill>
                  <a:srgbClr val="002060"/>
                </a:solidFill>
              </a:rPr>
              <a:t>nói</a:t>
            </a:r>
            <a:r>
              <a:rPr lang="en-US" dirty="0">
                <a:solidFill>
                  <a:srgbClr val="002060"/>
                </a:solidFill>
              </a:rPr>
              <a:t> </a:t>
            </a:r>
            <a:r>
              <a:rPr lang="en-US" dirty="0" err="1">
                <a:solidFill>
                  <a:srgbClr val="002060"/>
                </a:solidFill>
              </a:rPr>
              <a:t>dầu</a:t>
            </a:r>
            <a:r>
              <a:rPr lang="en-US" dirty="0">
                <a:solidFill>
                  <a:srgbClr val="002060"/>
                </a:solidFill>
              </a:rPr>
              <a:t> </a:t>
            </a:r>
            <a:r>
              <a:rPr lang="en-US" dirty="0" err="1">
                <a:solidFill>
                  <a:srgbClr val="002060"/>
                </a:solidFill>
              </a:rPr>
              <a:t>mỏ</a:t>
            </a:r>
            <a:r>
              <a:rPr lang="en-US" dirty="0">
                <a:solidFill>
                  <a:srgbClr val="002060"/>
                </a:solidFill>
              </a:rPr>
              <a:t> </a:t>
            </a:r>
            <a:r>
              <a:rPr lang="en-US" dirty="0" err="1">
                <a:solidFill>
                  <a:srgbClr val="002060"/>
                </a:solidFill>
              </a:rPr>
              <a:t>là</a:t>
            </a:r>
            <a:r>
              <a:rPr lang="en-US" dirty="0">
                <a:solidFill>
                  <a:srgbClr val="002060"/>
                </a:solidFill>
              </a:rPr>
              <a:t> </a:t>
            </a:r>
            <a:r>
              <a:rPr lang="en-US" dirty="0" err="1">
                <a:solidFill>
                  <a:srgbClr val="002060"/>
                </a:solidFill>
              </a:rPr>
              <a:t>nền</a:t>
            </a:r>
            <a:r>
              <a:rPr lang="en-US" dirty="0">
                <a:solidFill>
                  <a:srgbClr val="002060"/>
                </a:solidFill>
              </a:rPr>
              <a:t> </a:t>
            </a:r>
            <a:r>
              <a:rPr lang="en-US" dirty="0" err="1">
                <a:solidFill>
                  <a:srgbClr val="002060"/>
                </a:solidFill>
              </a:rPr>
              <a:t>tảng</a:t>
            </a:r>
            <a:r>
              <a:rPr lang="en-US" dirty="0">
                <a:solidFill>
                  <a:srgbClr val="002060"/>
                </a:solidFill>
              </a:rPr>
              <a:t> </a:t>
            </a:r>
            <a:r>
              <a:rPr lang="en-US" dirty="0" err="1">
                <a:solidFill>
                  <a:srgbClr val="002060"/>
                </a:solidFill>
              </a:rPr>
              <a:t>của</a:t>
            </a:r>
            <a:r>
              <a:rPr lang="en-US" dirty="0">
                <a:solidFill>
                  <a:srgbClr val="002060"/>
                </a:solidFill>
              </a:rPr>
              <a:t> </a:t>
            </a:r>
            <a:r>
              <a:rPr lang="en-US" dirty="0" err="1">
                <a:solidFill>
                  <a:srgbClr val="002060"/>
                </a:solidFill>
              </a:rPr>
              <a:t>sự</a:t>
            </a:r>
            <a:r>
              <a:rPr lang="en-US" dirty="0">
                <a:solidFill>
                  <a:srgbClr val="002060"/>
                </a:solidFill>
              </a:rPr>
              <a:t> </a:t>
            </a:r>
            <a:r>
              <a:rPr lang="en-US" dirty="0" err="1">
                <a:solidFill>
                  <a:srgbClr val="002060"/>
                </a:solidFill>
              </a:rPr>
              <a:t>tăng</a:t>
            </a:r>
            <a:r>
              <a:rPr lang="en-US" dirty="0">
                <a:solidFill>
                  <a:srgbClr val="002060"/>
                </a:solidFill>
              </a:rPr>
              <a:t> </a:t>
            </a:r>
            <a:r>
              <a:rPr lang="en-US" dirty="0" err="1">
                <a:solidFill>
                  <a:srgbClr val="002060"/>
                </a:solidFill>
              </a:rPr>
              <a:t>trưởng</a:t>
            </a:r>
            <a:r>
              <a:rPr lang="en-US" dirty="0">
                <a:solidFill>
                  <a:srgbClr val="002060"/>
                </a:solidFill>
              </a:rPr>
              <a:t> </a:t>
            </a:r>
            <a:r>
              <a:rPr lang="en-US" dirty="0" err="1">
                <a:solidFill>
                  <a:srgbClr val="002060"/>
                </a:solidFill>
              </a:rPr>
              <a:t>và</a:t>
            </a:r>
            <a:r>
              <a:rPr lang="en-US" dirty="0">
                <a:solidFill>
                  <a:srgbClr val="002060"/>
                </a:solidFill>
              </a:rPr>
              <a:t> </a:t>
            </a:r>
            <a:r>
              <a:rPr lang="en-US" dirty="0" err="1">
                <a:solidFill>
                  <a:srgbClr val="002060"/>
                </a:solidFill>
              </a:rPr>
              <a:t>phát</a:t>
            </a:r>
            <a:r>
              <a:rPr lang="en-US" dirty="0">
                <a:solidFill>
                  <a:srgbClr val="002060"/>
                </a:solidFill>
              </a:rPr>
              <a:t> </a:t>
            </a:r>
            <a:r>
              <a:rPr lang="en-US" dirty="0" err="1">
                <a:solidFill>
                  <a:srgbClr val="002060"/>
                </a:solidFill>
              </a:rPr>
              <a:t>triển</a:t>
            </a:r>
            <a:r>
              <a:rPr lang="en-US" dirty="0">
                <a:solidFill>
                  <a:srgbClr val="002060"/>
                </a:solidFill>
              </a:rPr>
              <a:t> </a:t>
            </a:r>
            <a:r>
              <a:rPr lang="en-US" dirty="0" err="1">
                <a:solidFill>
                  <a:srgbClr val="002060"/>
                </a:solidFill>
              </a:rPr>
              <a:t>kinh</a:t>
            </a:r>
            <a:r>
              <a:rPr lang="en-US" dirty="0">
                <a:solidFill>
                  <a:srgbClr val="002060"/>
                </a:solidFill>
              </a:rPr>
              <a:t> </a:t>
            </a:r>
            <a:r>
              <a:rPr lang="en-US" dirty="0" err="1">
                <a:solidFill>
                  <a:srgbClr val="002060"/>
                </a:solidFill>
              </a:rPr>
              <a:t>tế</a:t>
            </a:r>
            <a:r>
              <a:rPr lang="en-US" dirty="0">
                <a:solidFill>
                  <a:srgbClr val="002060"/>
                </a:solidFill>
              </a:rPr>
              <a:t> </a:t>
            </a:r>
            <a:r>
              <a:rPr lang="en-US" dirty="0" err="1">
                <a:solidFill>
                  <a:srgbClr val="002060"/>
                </a:solidFill>
              </a:rPr>
              <a:t>của</a:t>
            </a:r>
            <a:r>
              <a:rPr lang="en-US" dirty="0">
                <a:solidFill>
                  <a:srgbClr val="002060"/>
                </a:solidFill>
              </a:rPr>
              <a:t> </a:t>
            </a:r>
            <a:r>
              <a:rPr lang="en-US" dirty="0" err="1">
                <a:solidFill>
                  <a:srgbClr val="002060"/>
                </a:solidFill>
              </a:rPr>
              <a:t>bất</a:t>
            </a:r>
            <a:r>
              <a:rPr lang="en-US" dirty="0">
                <a:solidFill>
                  <a:srgbClr val="002060"/>
                </a:solidFill>
              </a:rPr>
              <a:t> </a:t>
            </a:r>
            <a:r>
              <a:rPr lang="en-US" dirty="0" err="1">
                <a:solidFill>
                  <a:srgbClr val="002060"/>
                </a:solidFill>
              </a:rPr>
              <a:t>kì</a:t>
            </a:r>
            <a:r>
              <a:rPr lang="en-US" dirty="0">
                <a:solidFill>
                  <a:srgbClr val="002060"/>
                </a:solidFill>
              </a:rPr>
              <a:t> </a:t>
            </a:r>
            <a:r>
              <a:rPr lang="en-US" dirty="0" err="1">
                <a:solidFill>
                  <a:srgbClr val="002060"/>
                </a:solidFill>
              </a:rPr>
              <a:t>một</a:t>
            </a:r>
            <a:r>
              <a:rPr lang="en-US" dirty="0">
                <a:solidFill>
                  <a:srgbClr val="002060"/>
                </a:solidFill>
              </a:rPr>
              <a:t> </a:t>
            </a:r>
            <a:r>
              <a:rPr lang="en-US" dirty="0" err="1">
                <a:solidFill>
                  <a:srgbClr val="002060"/>
                </a:solidFill>
              </a:rPr>
              <a:t>quốc</a:t>
            </a:r>
            <a:r>
              <a:rPr lang="en-US" dirty="0">
                <a:solidFill>
                  <a:srgbClr val="002060"/>
                </a:solidFill>
              </a:rPr>
              <a:t> </a:t>
            </a:r>
            <a:r>
              <a:rPr lang="en-US" dirty="0" err="1">
                <a:solidFill>
                  <a:srgbClr val="002060"/>
                </a:solidFill>
              </a:rPr>
              <a:t>gia</a:t>
            </a:r>
            <a:r>
              <a:rPr lang="en-US" dirty="0">
                <a:solidFill>
                  <a:srgbClr val="002060"/>
                </a:solidFill>
              </a:rPr>
              <a:t> </a:t>
            </a:r>
            <a:r>
              <a:rPr lang="en-US" dirty="0" err="1">
                <a:solidFill>
                  <a:srgbClr val="002060"/>
                </a:solidFill>
              </a:rPr>
              <a:t>nào</a:t>
            </a:r>
            <a:r>
              <a:rPr lang="en-US" dirty="0">
                <a:solidFill>
                  <a:srgbClr val="002060"/>
                </a:solidFill>
              </a:rPr>
              <a:t>.</a:t>
            </a:r>
          </a:p>
          <a:p>
            <a:pPr marL="0" indent="0">
              <a:buNone/>
            </a:pPr>
            <a:endParaRPr lang="en-US" dirty="0"/>
          </a:p>
        </p:txBody>
      </p:sp>
    </p:spTree>
    <p:extLst>
      <p:ext uri="{BB962C8B-B14F-4D97-AF65-F5344CB8AC3E}">
        <p14:creationId xmlns:p14="http://schemas.microsoft.com/office/powerpoint/2010/main" val="1580715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1369" y="429324"/>
            <a:ext cx="7951582" cy="5608406"/>
          </a:xfrm>
        </p:spPr>
        <p:txBody>
          <a:bodyPr/>
          <a:lstStyle/>
          <a:p>
            <a:pPr marL="0" indent="0">
              <a:buNone/>
            </a:pPr>
            <a:r>
              <a:rPr lang="en-US" sz="2400" dirty="0" err="1">
                <a:latin typeface="Times New Roman"/>
                <a:cs typeface="Times New Roman"/>
              </a:rPr>
              <a:t>Trong</a:t>
            </a:r>
            <a:r>
              <a:rPr lang="en-US" sz="2400" dirty="0">
                <a:latin typeface="Times New Roman"/>
                <a:cs typeface="Times New Roman"/>
              </a:rPr>
              <a:t> </a:t>
            </a:r>
            <a:r>
              <a:rPr lang="en-US" sz="2400" dirty="0" err="1">
                <a:latin typeface="Times New Roman"/>
                <a:cs typeface="Times New Roman"/>
              </a:rPr>
              <a:t>những</a:t>
            </a:r>
            <a:r>
              <a:rPr lang="en-US" sz="2400" dirty="0">
                <a:latin typeface="Times New Roman"/>
                <a:cs typeface="Times New Roman"/>
              </a:rPr>
              <a:t> </a:t>
            </a:r>
            <a:r>
              <a:rPr lang="en-US" sz="2400" dirty="0" err="1">
                <a:latin typeface="Times New Roman"/>
                <a:cs typeface="Times New Roman"/>
              </a:rPr>
              <a:t>năm</a:t>
            </a:r>
            <a:r>
              <a:rPr lang="en-US" sz="2400" dirty="0">
                <a:latin typeface="Times New Roman"/>
                <a:cs typeface="Times New Roman"/>
              </a:rPr>
              <a:t> </a:t>
            </a:r>
            <a:r>
              <a:rPr lang="en-US" sz="2400" dirty="0" err="1">
                <a:latin typeface="Times New Roman"/>
                <a:cs typeface="Times New Roman"/>
              </a:rPr>
              <a:t>gần</a:t>
            </a:r>
            <a:r>
              <a:rPr lang="en-US" sz="2400" dirty="0">
                <a:latin typeface="Times New Roman"/>
                <a:cs typeface="Times New Roman"/>
              </a:rPr>
              <a:t> </a:t>
            </a:r>
            <a:r>
              <a:rPr lang="en-US" sz="2400" dirty="0" err="1">
                <a:latin typeface="Times New Roman"/>
                <a:cs typeface="Times New Roman"/>
              </a:rPr>
              <a:t>đây</a:t>
            </a:r>
            <a:r>
              <a:rPr lang="en-US" sz="2400" dirty="0">
                <a:latin typeface="Times New Roman"/>
                <a:cs typeface="Times New Roman"/>
              </a:rPr>
              <a:t> </a:t>
            </a:r>
            <a:r>
              <a:rPr lang="en-US" sz="2400" dirty="0" err="1">
                <a:latin typeface="Times New Roman"/>
                <a:cs typeface="Times New Roman"/>
              </a:rPr>
              <a:t>với</a:t>
            </a:r>
            <a:r>
              <a:rPr lang="en-US" sz="2400" dirty="0">
                <a:latin typeface="Times New Roman"/>
                <a:cs typeface="Times New Roman"/>
              </a:rPr>
              <a:t> </a:t>
            </a:r>
            <a:r>
              <a:rPr lang="en-US" sz="2400" dirty="0" err="1">
                <a:latin typeface="Times New Roman"/>
                <a:cs typeface="Times New Roman"/>
              </a:rPr>
              <a:t>sự</a:t>
            </a:r>
            <a:r>
              <a:rPr lang="en-US" sz="2400" dirty="0">
                <a:latin typeface="Times New Roman"/>
                <a:cs typeface="Times New Roman"/>
              </a:rPr>
              <a:t> </a:t>
            </a:r>
            <a:r>
              <a:rPr lang="en-US" sz="2400" dirty="0" err="1">
                <a:latin typeface="Times New Roman"/>
                <a:cs typeface="Times New Roman"/>
              </a:rPr>
              <a:t>leo</a:t>
            </a:r>
            <a:r>
              <a:rPr lang="en-US" sz="2400" dirty="0">
                <a:latin typeface="Times New Roman"/>
                <a:cs typeface="Times New Roman"/>
              </a:rPr>
              <a:t> </a:t>
            </a:r>
            <a:r>
              <a:rPr lang="en-US" sz="2400" dirty="0" err="1">
                <a:latin typeface="Times New Roman"/>
                <a:cs typeface="Times New Roman"/>
              </a:rPr>
              <a:t>thang</a:t>
            </a:r>
            <a:r>
              <a:rPr lang="en-US" sz="2400" dirty="0">
                <a:latin typeface="Times New Roman"/>
                <a:cs typeface="Times New Roman"/>
              </a:rPr>
              <a:t> </a:t>
            </a:r>
            <a:r>
              <a:rPr lang="en-US" sz="2400" dirty="0" err="1">
                <a:latin typeface="Times New Roman"/>
                <a:cs typeface="Times New Roman"/>
              </a:rPr>
              <a:t>của</a:t>
            </a:r>
            <a:r>
              <a:rPr lang="en-US" sz="2400" dirty="0">
                <a:latin typeface="Times New Roman"/>
                <a:cs typeface="Times New Roman"/>
              </a:rPr>
              <a:t> </a:t>
            </a:r>
            <a:r>
              <a:rPr lang="en-US" sz="2400" dirty="0" err="1">
                <a:latin typeface="Times New Roman"/>
                <a:cs typeface="Times New Roman"/>
              </a:rPr>
              <a:t>giá</a:t>
            </a:r>
            <a:r>
              <a:rPr lang="en-US" sz="2400" dirty="0">
                <a:latin typeface="Times New Roman"/>
                <a:cs typeface="Times New Roman"/>
              </a:rPr>
              <a:t> </a:t>
            </a:r>
            <a:r>
              <a:rPr lang="en-US" sz="2400" dirty="0" err="1">
                <a:latin typeface="Times New Roman"/>
                <a:cs typeface="Times New Roman"/>
              </a:rPr>
              <a:t>xăng</a:t>
            </a:r>
            <a:r>
              <a:rPr lang="en-US" sz="2400" dirty="0">
                <a:latin typeface="Times New Roman"/>
                <a:cs typeface="Times New Roman"/>
              </a:rPr>
              <a:t> </a:t>
            </a:r>
            <a:r>
              <a:rPr lang="en-US" sz="2400" dirty="0" err="1">
                <a:latin typeface="Times New Roman"/>
                <a:cs typeface="Times New Roman"/>
              </a:rPr>
              <a:t>dầu</a:t>
            </a:r>
            <a:r>
              <a:rPr lang="en-US" sz="2400" dirty="0">
                <a:latin typeface="Times New Roman"/>
                <a:cs typeface="Times New Roman"/>
              </a:rPr>
              <a:t> </a:t>
            </a:r>
            <a:r>
              <a:rPr lang="en-US" sz="2400" dirty="0" err="1">
                <a:latin typeface="Times New Roman"/>
                <a:cs typeface="Times New Roman"/>
              </a:rPr>
              <a:t>gây</a:t>
            </a:r>
            <a:r>
              <a:rPr lang="en-US" sz="2400" dirty="0">
                <a:latin typeface="Times New Roman"/>
                <a:cs typeface="Times New Roman"/>
              </a:rPr>
              <a:t> </a:t>
            </a:r>
            <a:r>
              <a:rPr lang="en-US" sz="2400" dirty="0" err="1">
                <a:latin typeface="Times New Roman"/>
                <a:cs typeface="Times New Roman"/>
              </a:rPr>
              <a:t>nhiều</a:t>
            </a:r>
            <a:r>
              <a:rPr lang="en-US" sz="2400" dirty="0">
                <a:latin typeface="Times New Roman"/>
                <a:cs typeface="Times New Roman"/>
              </a:rPr>
              <a:t> </a:t>
            </a:r>
            <a:r>
              <a:rPr lang="en-US" sz="2400" dirty="0" err="1">
                <a:latin typeface="Times New Roman"/>
                <a:cs typeface="Times New Roman"/>
              </a:rPr>
              <a:t>tác</a:t>
            </a:r>
            <a:r>
              <a:rPr lang="en-US" sz="2400" dirty="0">
                <a:latin typeface="Times New Roman"/>
                <a:cs typeface="Times New Roman"/>
              </a:rPr>
              <a:t> </a:t>
            </a:r>
            <a:r>
              <a:rPr lang="en-US" sz="2400" dirty="0" err="1">
                <a:latin typeface="Times New Roman"/>
                <a:cs typeface="Times New Roman"/>
              </a:rPr>
              <a:t>động</a:t>
            </a:r>
            <a:r>
              <a:rPr lang="en-US" sz="2400" dirty="0">
                <a:latin typeface="Times New Roman"/>
                <a:cs typeface="Times New Roman"/>
              </a:rPr>
              <a:t> </a:t>
            </a:r>
            <a:r>
              <a:rPr lang="en-US" sz="2400" dirty="0" err="1">
                <a:latin typeface="Times New Roman"/>
                <a:cs typeface="Times New Roman"/>
              </a:rPr>
              <a:t>tiêu</a:t>
            </a:r>
            <a:r>
              <a:rPr lang="en-US" sz="2400" dirty="0">
                <a:latin typeface="Times New Roman"/>
                <a:cs typeface="Times New Roman"/>
              </a:rPr>
              <a:t> </a:t>
            </a:r>
            <a:r>
              <a:rPr lang="en-US" sz="2400" dirty="0" err="1">
                <a:latin typeface="Times New Roman"/>
                <a:cs typeface="Times New Roman"/>
              </a:rPr>
              <a:t>cực</a:t>
            </a:r>
            <a:r>
              <a:rPr lang="en-US" sz="2400" dirty="0">
                <a:latin typeface="Times New Roman"/>
                <a:cs typeface="Times New Roman"/>
              </a:rPr>
              <a:t> </a:t>
            </a:r>
            <a:r>
              <a:rPr lang="en-US" sz="2400" dirty="0" err="1">
                <a:latin typeface="Times New Roman"/>
                <a:cs typeface="Times New Roman"/>
              </a:rPr>
              <a:t>đến</a:t>
            </a:r>
            <a:r>
              <a:rPr lang="en-US" sz="2400" dirty="0">
                <a:latin typeface="Times New Roman"/>
                <a:cs typeface="Times New Roman"/>
              </a:rPr>
              <a:t> </a:t>
            </a:r>
            <a:r>
              <a:rPr lang="en-US" sz="2400" dirty="0" err="1">
                <a:latin typeface="Times New Roman"/>
                <a:cs typeface="Times New Roman"/>
              </a:rPr>
              <a:t>nền</a:t>
            </a:r>
            <a:r>
              <a:rPr lang="en-US" sz="2400" dirty="0">
                <a:latin typeface="Times New Roman"/>
                <a:cs typeface="Times New Roman"/>
              </a:rPr>
              <a:t> </a:t>
            </a:r>
            <a:r>
              <a:rPr lang="en-US" sz="2400" dirty="0" err="1">
                <a:latin typeface="Times New Roman"/>
                <a:cs typeface="Times New Roman"/>
              </a:rPr>
              <a:t>kinh</a:t>
            </a:r>
            <a:r>
              <a:rPr lang="en-US" sz="2400" dirty="0">
                <a:latin typeface="Times New Roman"/>
                <a:cs typeface="Times New Roman"/>
              </a:rPr>
              <a:t> </a:t>
            </a:r>
            <a:r>
              <a:rPr lang="en-US" sz="2400" dirty="0" err="1">
                <a:latin typeface="Times New Roman"/>
                <a:cs typeface="Times New Roman"/>
              </a:rPr>
              <a:t>tế</a:t>
            </a:r>
            <a:r>
              <a:rPr lang="en-US" sz="2400" dirty="0">
                <a:latin typeface="Times New Roman"/>
                <a:cs typeface="Times New Roman"/>
              </a:rPr>
              <a:t> </a:t>
            </a:r>
            <a:r>
              <a:rPr lang="en-US" sz="2400" dirty="0" err="1">
                <a:latin typeface="Times New Roman"/>
                <a:cs typeface="Times New Roman"/>
              </a:rPr>
              <a:t>thế</a:t>
            </a:r>
            <a:r>
              <a:rPr lang="en-US" sz="2400" dirty="0">
                <a:latin typeface="Times New Roman"/>
                <a:cs typeface="Times New Roman"/>
              </a:rPr>
              <a:t> </a:t>
            </a:r>
            <a:r>
              <a:rPr lang="en-US" sz="2400" dirty="0" err="1">
                <a:latin typeface="Times New Roman"/>
                <a:cs typeface="Times New Roman"/>
              </a:rPr>
              <a:t>giới</a:t>
            </a:r>
            <a:r>
              <a:rPr lang="en-US" sz="2400" dirty="0">
                <a:latin typeface="Times New Roman"/>
                <a:cs typeface="Times New Roman"/>
              </a:rPr>
              <a:t>. </a:t>
            </a:r>
            <a:r>
              <a:rPr lang="en-US" sz="2400" dirty="0" err="1">
                <a:latin typeface="Times New Roman"/>
                <a:cs typeface="Times New Roman"/>
              </a:rPr>
              <a:t>vì</a:t>
            </a:r>
            <a:r>
              <a:rPr lang="en-US" sz="2400" dirty="0">
                <a:latin typeface="Times New Roman"/>
                <a:cs typeface="Times New Roman"/>
              </a:rPr>
              <a:t> </a:t>
            </a:r>
            <a:r>
              <a:rPr lang="en-US" sz="2400" dirty="0" err="1">
                <a:latin typeface="Times New Roman"/>
                <a:cs typeface="Times New Roman"/>
              </a:rPr>
              <a:t>vậy</a:t>
            </a:r>
            <a:r>
              <a:rPr lang="en-US" sz="2400" dirty="0">
                <a:latin typeface="Times New Roman"/>
                <a:cs typeface="Times New Roman"/>
              </a:rPr>
              <a:t>, </a:t>
            </a:r>
            <a:r>
              <a:rPr lang="en-US" sz="2400" dirty="0" err="1">
                <a:latin typeface="Times New Roman"/>
                <a:cs typeface="Times New Roman"/>
              </a:rPr>
              <a:t>việc</a:t>
            </a:r>
            <a:r>
              <a:rPr lang="en-US" sz="2400" dirty="0">
                <a:latin typeface="Times New Roman"/>
                <a:cs typeface="Times New Roman"/>
              </a:rPr>
              <a:t> </a:t>
            </a:r>
            <a:r>
              <a:rPr lang="en-US" sz="2400" dirty="0" err="1">
                <a:latin typeface="Times New Roman"/>
                <a:cs typeface="Times New Roman"/>
              </a:rPr>
              <a:t>tìm</a:t>
            </a:r>
            <a:r>
              <a:rPr lang="en-US" sz="2400" dirty="0">
                <a:latin typeface="Times New Roman"/>
                <a:cs typeface="Times New Roman"/>
              </a:rPr>
              <a:t> </a:t>
            </a:r>
            <a:r>
              <a:rPr lang="en-US" sz="2400" dirty="0" err="1">
                <a:latin typeface="Times New Roman"/>
                <a:cs typeface="Times New Roman"/>
              </a:rPr>
              <a:t>kiếm</a:t>
            </a:r>
            <a:r>
              <a:rPr lang="en-US" sz="2400" dirty="0">
                <a:latin typeface="Times New Roman"/>
                <a:cs typeface="Times New Roman"/>
              </a:rPr>
              <a:t> </a:t>
            </a:r>
            <a:r>
              <a:rPr lang="en-US" sz="2400" dirty="0" err="1">
                <a:latin typeface="Times New Roman"/>
                <a:cs typeface="Times New Roman"/>
              </a:rPr>
              <a:t>những</a:t>
            </a:r>
            <a:r>
              <a:rPr lang="en-US" sz="2400" dirty="0">
                <a:latin typeface="Times New Roman"/>
                <a:cs typeface="Times New Roman"/>
              </a:rPr>
              <a:t> </a:t>
            </a:r>
            <a:r>
              <a:rPr lang="en-US" sz="2400" dirty="0" err="1">
                <a:latin typeface="Times New Roman"/>
                <a:cs typeface="Times New Roman"/>
              </a:rPr>
              <a:t>nguồn</a:t>
            </a:r>
            <a:r>
              <a:rPr lang="en-US" sz="2400" dirty="0">
                <a:latin typeface="Times New Roman"/>
                <a:cs typeface="Times New Roman"/>
              </a:rPr>
              <a:t> </a:t>
            </a:r>
            <a:r>
              <a:rPr lang="en-US" sz="2400" dirty="0" err="1">
                <a:latin typeface="Times New Roman"/>
                <a:cs typeface="Times New Roman"/>
              </a:rPr>
              <a:t>năng</a:t>
            </a:r>
            <a:r>
              <a:rPr lang="en-US" sz="2400" dirty="0">
                <a:latin typeface="Times New Roman"/>
                <a:cs typeface="Times New Roman"/>
              </a:rPr>
              <a:t> </a:t>
            </a:r>
            <a:r>
              <a:rPr lang="en-US" sz="2400" dirty="0" err="1">
                <a:latin typeface="Times New Roman"/>
                <a:cs typeface="Times New Roman"/>
              </a:rPr>
              <a:t>lượng</a:t>
            </a:r>
            <a:r>
              <a:rPr lang="en-US" sz="2400" dirty="0">
                <a:latin typeface="Times New Roman"/>
                <a:cs typeface="Times New Roman"/>
              </a:rPr>
              <a:t> </a:t>
            </a:r>
            <a:r>
              <a:rPr lang="en-US" sz="2400" dirty="0" err="1">
                <a:latin typeface="Times New Roman"/>
                <a:cs typeface="Times New Roman"/>
              </a:rPr>
              <a:t>sạch</a:t>
            </a:r>
            <a:r>
              <a:rPr lang="en-US" sz="2400" dirty="0">
                <a:latin typeface="Times New Roman"/>
                <a:cs typeface="Times New Roman"/>
              </a:rPr>
              <a:t>, </a:t>
            </a:r>
            <a:r>
              <a:rPr lang="en-US" sz="2400" dirty="0" err="1">
                <a:latin typeface="Times New Roman"/>
                <a:cs typeface="Times New Roman"/>
              </a:rPr>
              <a:t>có</a:t>
            </a:r>
            <a:r>
              <a:rPr lang="en-US" sz="2400" dirty="0">
                <a:latin typeface="Times New Roman"/>
                <a:cs typeface="Times New Roman"/>
              </a:rPr>
              <a:t> </a:t>
            </a:r>
            <a:r>
              <a:rPr lang="en-US" sz="2400" dirty="0" err="1">
                <a:latin typeface="Times New Roman"/>
                <a:cs typeface="Times New Roman"/>
              </a:rPr>
              <a:t>khả</a:t>
            </a:r>
            <a:r>
              <a:rPr lang="en-US" sz="2400" dirty="0">
                <a:latin typeface="Times New Roman"/>
                <a:cs typeface="Times New Roman"/>
              </a:rPr>
              <a:t> </a:t>
            </a:r>
            <a:r>
              <a:rPr lang="en-US" sz="2400" dirty="0" err="1">
                <a:latin typeface="Times New Roman"/>
                <a:cs typeface="Times New Roman"/>
              </a:rPr>
              <a:t>năng</a:t>
            </a:r>
            <a:r>
              <a:rPr lang="en-US" sz="2400" dirty="0">
                <a:latin typeface="Times New Roman"/>
                <a:cs typeface="Times New Roman"/>
              </a:rPr>
              <a:t> </a:t>
            </a:r>
            <a:r>
              <a:rPr lang="en-US" sz="2400" dirty="0" err="1">
                <a:latin typeface="Times New Roman"/>
                <a:cs typeface="Times New Roman"/>
              </a:rPr>
              <a:t>tái</a:t>
            </a:r>
            <a:r>
              <a:rPr lang="en-US" sz="2400" dirty="0">
                <a:latin typeface="Times New Roman"/>
                <a:cs typeface="Times New Roman"/>
              </a:rPr>
              <a:t> </a:t>
            </a:r>
            <a:r>
              <a:rPr lang="en-US" sz="2400" dirty="0" err="1">
                <a:latin typeface="Times New Roman"/>
                <a:cs typeface="Times New Roman"/>
              </a:rPr>
              <a:t>tạo</a:t>
            </a:r>
            <a:r>
              <a:rPr lang="en-US" sz="2400" dirty="0">
                <a:latin typeface="Times New Roman"/>
                <a:cs typeface="Times New Roman"/>
              </a:rPr>
              <a:t> </a:t>
            </a:r>
            <a:r>
              <a:rPr lang="en-US" sz="2400" dirty="0" err="1">
                <a:latin typeface="Times New Roman"/>
                <a:cs typeface="Times New Roman"/>
              </a:rPr>
              <a:t>để</a:t>
            </a:r>
            <a:r>
              <a:rPr lang="en-US" sz="2400" dirty="0">
                <a:latin typeface="Times New Roman"/>
                <a:cs typeface="Times New Roman"/>
              </a:rPr>
              <a:t> </a:t>
            </a:r>
            <a:r>
              <a:rPr lang="en-US" sz="2400" dirty="0" err="1">
                <a:latin typeface="Times New Roman"/>
                <a:cs typeface="Times New Roman"/>
              </a:rPr>
              <a:t>thay</a:t>
            </a:r>
            <a:r>
              <a:rPr lang="en-US" sz="2400" dirty="0">
                <a:latin typeface="Times New Roman"/>
                <a:cs typeface="Times New Roman"/>
              </a:rPr>
              <a:t> </a:t>
            </a:r>
            <a:r>
              <a:rPr lang="en-US" sz="2400" dirty="0" err="1">
                <a:latin typeface="Times New Roman"/>
                <a:cs typeface="Times New Roman"/>
              </a:rPr>
              <a:t>thế</a:t>
            </a:r>
            <a:r>
              <a:rPr lang="en-US" sz="2400" dirty="0">
                <a:latin typeface="Times New Roman"/>
                <a:cs typeface="Times New Roman"/>
              </a:rPr>
              <a:t> </a:t>
            </a:r>
            <a:r>
              <a:rPr lang="en-US" sz="2400" dirty="0" err="1">
                <a:latin typeface="Times New Roman"/>
                <a:cs typeface="Times New Roman"/>
              </a:rPr>
              <a:t>một</a:t>
            </a:r>
            <a:r>
              <a:rPr lang="en-US" sz="2400" dirty="0">
                <a:latin typeface="Times New Roman"/>
                <a:cs typeface="Times New Roman"/>
              </a:rPr>
              <a:t> </a:t>
            </a:r>
            <a:r>
              <a:rPr lang="en-US" sz="2400" dirty="0" err="1">
                <a:latin typeface="Times New Roman"/>
                <a:cs typeface="Times New Roman"/>
              </a:rPr>
              <a:t>phần</a:t>
            </a:r>
            <a:r>
              <a:rPr lang="en-US" sz="2400" dirty="0">
                <a:latin typeface="Times New Roman"/>
                <a:cs typeface="Times New Roman"/>
              </a:rPr>
              <a:t> </a:t>
            </a:r>
            <a:r>
              <a:rPr lang="en-US" sz="2400" dirty="0" err="1">
                <a:latin typeface="Times New Roman"/>
                <a:cs typeface="Times New Roman"/>
              </a:rPr>
              <a:t>xăng</a:t>
            </a:r>
            <a:r>
              <a:rPr lang="en-US" sz="2400" dirty="0">
                <a:latin typeface="Times New Roman"/>
                <a:cs typeface="Times New Roman"/>
              </a:rPr>
              <a:t> </a:t>
            </a:r>
            <a:r>
              <a:rPr lang="en-US" sz="2400" dirty="0" err="1">
                <a:latin typeface="Times New Roman"/>
                <a:cs typeface="Times New Roman"/>
              </a:rPr>
              <a:t>dầu</a:t>
            </a:r>
            <a:r>
              <a:rPr lang="en-US" sz="2400" dirty="0">
                <a:latin typeface="Times New Roman"/>
                <a:cs typeface="Times New Roman"/>
              </a:rPr>
              <a:t> </a:t>
            </a:r>
            <a:r>
              <a:rPr lang="en-US" sz="2400" dirty="0" err="1">
                <a:latin typeface="Times New Roman"/>
                <a:cs typeface="Times New Roman"/>
              </a:rPr>
              <a:t>trở</a:t>
            </a:r>
            <a:r>
              <a:rPr lang="en-US" sz="2400" dirty="0">
                <a:latin typeface="Times New Roman"/>
                <a:cs typeface="Times New Roman"/>
              </a:rPr>
              <a:t> </a:t>
            </a:r>
            <a:r>
              <a:rPr lang="en-US" sz="2400" dirty="0" err="1">
                <a:latin typeface="Times New Roman"/>
                <a:cs typeface="Times New Roman"/>
              </a:rPr>
              <a:t>thành</a:t>
            </a:r>
            <a:r>
              <a:rPr lang="en-US" sz="2400" dirty="0">
                <a:latin typeface="Times New Roman"/>
                <a:cs typeface="Times New Roman"/>
              </a:rPr>
              <a:t> </a:t>
            </a:r>
            <a:r>
              <a:rPr lang="en-US" sz="2400" dirty="0" err="1">
                <a:latin typeface="Times New Roman"/>
                <a:cs typeface="Times New Roman"/>
              </a:rPr>
              <a:t>một</a:t>
            </a:r>
            <a:r>
              <a:rPr lang="en-US" sz="2400" dirty="0">
                <a:latin typeface="Times New Roman"/>
                <a:cs typeface="Times New Roman"/>
              </a:rPr>
              <a:t> </a:t>
            </a:r>
            <a:r>
              <a:rPr lang="en-US" sz="2400" dirty="0" err="1">
                <a:latin typeface="Times New Roman"/>
                <a:cs typeface="Times New Roman"/>
              </a:rPr>
              <a:t>vấn</a:t>
            </a:r>
            <a:r>
              <a:rPr lang="en-US" sz="2400" dirty="0">
                <a:latin typeface="Times New Roman"/>
                <a:cs typeface="Times New Roman"/>
              </a:rPr>
              <a:t> </a:t>
            </a:r>
            <a:r>
              <a:rPr lang="en-US" sz="2400" dirty="0" err="1">
                <a:latin typeface="Times New Roman"/>
                <a:cs typeface="Times New Roman"/>
              </a:rPr>
              <a:t>đề</a:t>
            </a:r>
            <a:r>
              <a:rPr lang="en-US" sz="2400" dirty="0">
                <a:latin typeface="Times New Roman"/>
                <a:cs typeface="Times New Roman"/>
              </a:rPr>
              <a:t> </a:t>
            </a:r>
            <a:r>
              <a:rPr lang="en-US" sz="2400" dirty="0" err="1">
                <a:latin typeface="Times New Roman"/>
                <a:cs typeface="Times New Roman"/>
              </a:rPr>
              <a:t>cấp</a:t>
            </a:r>
            <a:r>
              <a:rPr lang="en-US" sz="2400" dirty="0">
                <a:latin typeface="Times New Roman"/>
                <a:cs typeface="Times New Roman"/>
              </a:rPr>
              <a:t> </a:t>
            </a:r>
            <a:r>
              <a:rPr lang="en-US" sz="2400" dirty="0" err="1">
                <a:latin typeface="Times New Roman"/>
                <a:cs typeface="Times New Roman"/>
              </a:rPr>
              <a:t>thiết</a:t>
            </a:r>
            <a:r>
              <a:rPr lang="en-US" sz="2400" dirty="0">
                <a:latin typeface="Times New Roman"/>
                <a:cs typeface="Times New Roman"/>
              </a:rPr>
              <a:t> </a:t>
            </a:r>
            <a:r>
              <a:rPr lang="en-US" sz="2400" dirty="0" err="1">
                <a:latin typeface="Times New Roman"/>
                <a:cs typeface="Times New Roman"/>
              </a:rPr>
              <a:t>và</a:t>
            </a:r>
            <a:r>
              <a:rPr lang="en-US" sz="2400" dirty="0">
                <a:latin typeface="Times New Roman"/>
                <a:cs typeface="Times New Roman"/>
              </a:rPr>
              <a:t> </a:t>
            </a:r>
            <a:r>
              <a:rPr lang="en-US" sz="2400" dirty="0" err="1">
                <a:latin typeface="Times New Roman"/>
                <a:cs typeface="Times New Roman"/>
              </a:rPr>
              <a:t>được</a:t>
            </a:r>
            <a:r>
              <a:rPr lang="en-US" sz="2400" dirty="0">
                <a:latin typeface="Times New Roman"/>
                <a:cs typeface="Times New Roman"/>
              </a:rPr>
              <a:t> </a:t>
            </a:r>
            <a:r>
              <a:rPr lang="en-US" sz="2400" dirty="0" err="1">
                <a:latin typeface="Times New Roman"/>
                <a:cs typeface="Times New Roman"/>
              </a:rPr>
              <a:t>nhiều</a:t>
            </a:r>
            <a:r>
              <a:rPr lang="en-US" sz="2400" dirty="0">
                <a:latin typeface="Times New Roman"/>
                <a:cs typeface="Times New Roman"/>
              </a:rPr>
              <a:t> </a:t>
            </a:r>
            <a:r>
              <a:rPr lang="en-US" sz="2400" dirty="0" err="1">
                <a:latin typeface="Times New Roman"/>
                <a:cs typeface="Times New Roman"/>
              </a:rPr>
              <a:t>quốc</a:t>
            </a:r>
            <a:r>
              <a:rPr lang="en-US" sz="2400" dirty="0">
                <a:latin typeface="Times New Roman"/>
                <a:cs typeface="Times New Roman"/>
              </a:rPr>
              <a:t> </a:t>
            </a:r>
            <a:r>
              <a:rPr lang="en-US" sz="2400" dirty="0" err="1">
                <a:latin typeface="Times New Roman"/>
                <a:cs typeface="Times New Roman"/>
              </a:rPr>
              <a:t>gia</a:t>
            </a:r>
            <a:r>
              <a:rPr lang="en-US" sz="2400" dirty="0">
                <a:latin typeface="Times New Roman"/>
                <a:cs typeface="Times New Roman"/>
              </a:rPr>
              <a:t> </a:t>
            </a:r>
            <a:r>
              <a:rPr lang="en-US" sz="2400" dirty="0" err="1">
                <a:latin typeface="Times New Roman"/>
                <a:cs typeface="Times New Roman"/>
              </a:rPr>
              <a:t>quan</a:t>
            </a:r>
            <a:r>
              <a:rPr lang="en-US" sz="2400" dirty="0">
                <a:latin typeface="Times New Roman"/>
                <a:cs typeface="Times New Roman"/>
              </a:rPr>
              <a:t> </a:t>
            </a:r>
            <a:r>
              <a:rPr lang="en-US" sz="2400" dirty="0" err="1">
                <a:latin typeface="Times New Roman"/>
                <a:cs typeface="Times New Roman"/>
              </a:rPr>
              <a:t>tâm</a:t>
            </a:r>
            <a:r>
              <a:rPr lang="en-US" sz="2400" dirty="0">
                <a:latin typeface="Times New Roman"/>
                <a:cs typeface="Times New Roman"/>
              </a:rPr>
              <a:t>. </a:t>
            </a:r>
            <a:r>
              <a:rPr lang="en-US" sz="2400" dirty="0" err="1">
                <a:latin typeface="Times New Roman"/>
                <a:cs typeface="Times New Roman"/>
              </a:rPr>
              <a:t>Một</a:t>
            </a:r>
            <a:r>
              <a:rPr lang="en-US" sz="2400" dirty="0">
                <a:latin typeface="Times New Roman"/>
                <a:cs typeface="Times New Roman"/>
              </a:rPr>
              <a:t> </a:t>
            </a:r>
            <a:r>
              <a:rPr lang="en-US" sz="2400" dirty="0" err="1">
                <a:latin typeface="Times New Roman"/>
                <a:cs typeface="Times New Roman"/>
              </a:rPr>
              <a:t>trong</a:t>
            </a:r>
            <a:r>
              <a:rPr lang="en-US" sz="2400" dirty="0">
                <a:latin typeface="Times New Roman"/>
                <a:cs typeface="Times New Roman"/>
              </a:rPr>
              <a:t> </a:t>
            </a:r>
            <a:r>
              <a:rPr lang="en-US" sz="2400" dirty="0" err="1">
                <a:latin typeface="Times New Roman"/>
                <a:cs typeface="Times New Roman"/>
              </a:rPr>
              <a:t>những</a:t>
            </a:r>
            <a:r>
              <a:rPr lang="en-US" sz="2400" dirty="0">
                <a:latin typeface="Times New Roman"/>
                <a:cs typeface="Times New Roman"/>
              </a:rPr>
              <a:t> </a:t>
            </a:r>
            <a:r>
              <a:rPr lang="en-US" sz="2400" dirty="0" err="1">
                <a:latin typeface="Times New Roman"/>
                <a:cs typeface="Times New Roman"/>
              </a:rPr>
              <a:t>hướng</a:t>
            </a:r>
            <a:r>
              <a:rPr lang="en-US" sz="2400" dirty="0">
                <a:latin typeface="Times New Roman"/>
                <a:cs typeface="Times New Roman"/>
              </a:rPr>
              <a:t> </a:t>
            </a:r>
            <a:r>
              <a:rPr lang="en-US" sz="2400" dirty="0" err="1">
                <a:latin typeface="Times New Roman"/>
                <a:cs typeface="Times New Roman"/>
              </a:rPr>
              <a:t>đi</a:t>
            </a:r>
            <a:r>
              <a:rPr lang="en-US" sz="2400" dirty="0">
                <a:latin typeface="Times New Roman"/>
                <a:cs typeface="Times New Roman"/>
              </a:rPr>
              <a:t> </a:t>
            </a:r>
            <a:r>
              <a:rPr lang="en-US" sz="2400" dirty="0" err="1">
                <a:latin typeface="Times New Roman"/>
                <a:cs typeface="Times New Roman"/>
              </a:rPr>
              <a:t>hiệu</a:t>
            </a:r>
            <a:r>
              <a:rPr lang="en-US" sz="2400" dirty="0">
                <a:latin typeface="Times New Roman"/>
                <a:cs typeface="Times New Roman"/>
              </a:rPr>
              <a:t> </a:t>
            </a:r>
            <a:r>
              <a:rPr lang="en-US" sz="2400" dirty="0" err="1">
                <a:latin typeface="Times New Roman"/>
                <a:cs typeface="Times New Roman"/>
              </a:rPr>
              <a:t>quả</a:t>
            </a:r>
            <a:r>
              <a:rPr lang="en-US" sz="2400" dirty="0">
                <a:latin typeface="Times New Roman"/>
                <a:cs typeface="Times New Roman"/>
              </a:rPr>
              <a:t> </a:t>
            </a:r>
            <a:r>
              <a:rPr lang="en-US" sz="2400" dirty="0" err="1">
                <a:latin typeface="Times New Roman"/>
                <a:cs typeface="Times New Roman"/>
              </a:rPr>
              <a:t>là</a:t>
            </a:r>
            <a:r>
              <a:rPr lang="en-US" sz="2400" dirty="0">
                <a:latin typeface="Times New Roman"/>
                <a:cs typeface="Times New Roman"/>
              </a:rPr>
              <a:t> </a:t>
            </a:r>
            <a:r>
              <a:rPr lang="en-US" sz="2400" dirty="0" err="1">
                <a:latin typeface="Times New Roman"/>
                <a:cs typeface="Times New Roman"/>
              </a:rPr>
              <a:t>sử</a:t>
            </a:r>
            <a:r>
              <a:rPr lang="en-US" sz="2400" dirty="0">
                <a:latin typeface="Times New Roman"/>
                <a:cs typeface="Times New Roman"/>
              </a:rPr>
              <a:t> </a:t>
            </a:r>
            <a:r>
              <a:rPr lang="en-US" sz="2400" dirty="0" err="1">
                <a:latin typeface="Times New Roman"/>
                <a:cs typeface="Times New Roman"/>
              </a:rPr>
              <a:t>dụng</a:t>
            </a:r>
            <a:r>
              <a:rPr lang="en-US" sz="2400" dirty="0">
                <a:latin typeface="Times New Roman"/>
                <a:cs typeface="Times New Roman"/>
              </a:rPr>
              <a:t> ethanol </a:t>
            </a:r>
            <a:r>
              <a:rPr lang="en-US" sz="2400" dirty="0" err="1">
                <a:latin typeface="Times New Roman"/>
                <a:cs typeface="Times New Roman"/>
              </a:rPr>
              <a:t>để</a:t>
            </a:r>
            <a:r>
              <a:rPr lang="en-US" sz="2400" dirty="0">
                <a:latin typeface="Times New Roman"/>
                <a:cs typeface="Times New Roman"/>
              </a:rPr>
              <a:t> </a:t>
            </a:r>
            <a:r>
              <a:rPr lang="en-US" sz="2400" dirty="0" err="1">
                <a:latin typeface="Times New Roman"/>
                <a:cs typeface="Times New Roman"/>
              </a:rPr>
              <a:t>pha</a:t>
            </a:r>
            <a:r>
              <a:rPr lang="en-US" sz="2400" dirty="0">
                <a:latin typeface="Times New Roman"/>
                <a:cs typeface="Times New Roman"/>
              </a:rPr>
              <a:t> </a:t>
            </a:r>
            <a:r>
              <a:rPr lang="en-US" sz="2400" dirty="0" err="1">
                <a:latin typeface="Times New Roman"/>
                <a:cs typeface="Times New Roman"/>
              </a:rPr>
              <a:t>vào</a:t>
            </a:r>
            <a:r>
              <a:rPr lang="en-US" sz="2400" dirty="0">
                <a:latin typeface="Times New Roman"/>
                <a:cs typeface="Times New Roman"/>
              </a:rPr>
              <a:t> </a:t>
            </a:r>
            <a:r>
              <a:rPr lang="en-US" sz="2400" dirty="0" err="1">
                <a:latin typeface="Times New Roman"/>
                <a:cs typeface="Times New Roman"/>
              </a:rPr>
              <a:t>xăng</a:t>
            </a:r>
            <a:r>
              <a:rPr lang="en-US" sz="2400" dirty="0">
                <a:latin typeface="Times New Roman"/>
                <a:cs typeface="Times New Roman"/>
              </a:rPr>
              <a:t> </a:t>
            </a:r>
            <a:r>
              <a:rPr lang="en-US" sz="2400" dirty="0" err="1">
                <a:latin typeface="Times New Roman"/>
                <a:cs typeface="Times New Roman"/>
              </a:rPr>
              <a:t>vừa</a:t>
            </a:r>
            <a:r>
              <a:rPr lang="en-US" sz="2400" dirty="0">
                <a:latin typeface="Times New Roman"/>
                <a:cs typeface="Times New Roman"/>
              </a:rPr>
              <a:t> </a:t>
            </a:r>
            <a:r>
              <a:rPr lang="en-US" sz="2400" dirty="0" err="1">
                <a:latin typeface="Times New Roman"/>
                <a:cs typeface="Times New Roman"/>
              </a:rPr>
              <a:t>làm</a:t>
            </a:r>
            <a:r>
              <a:rPr lang="en-US" sz="2400" dirty="0">
                <a:latin typeface="Times New Roman"/>
                <a:cs typeface="Times New Roman"/>
              </a:rPr>
              <a:t> tang </a:t>
            </a:r>
            <a:r>
              <a:rPr lang="en-US" sz="2400" dirty="0" err="1">
                <a:latin typeface="Times New Roman"/>
                <a:cs typeface="Times New Roman"/>
              </a:rPr>
              <a:t>chỉ</a:t>
            </a:r>
            <a:r>
              <a:rPr lang="en-US" sz="2400" dirty="0">
                <a:latin typeface="Times New Roman"/>
                <a:cs typeface="Times New Roman"/>
              </a:rPr>
              <a:t> </a:t>
            </a:r>
            <a:r>
              <a:rPr lang="en-US" sz="2400" dirty="0" err="1">
                <a:latin typeface="Times New Roman"/>
                <a:cs typeface="Times New Roman"/>
              </a:rPr>
              <a:t>số</a:t>
            </a:r>
            <a:r>
              <a:rPr lang="en-US" sz="2400" dirty="0">
                <a:latin typeface="Times New Roman"/>
                <a:cs typeface="Times New Roman"/>
              </a:rPr>
              <a:t> octane, </a:t>
            </a:r>
            <a:r>
              <a:rPr lang="en-US" sz="2400" dirty="0" err="1">
                <a:latin typeface="Times New Roman"/>
                <a:cs typeface="Times New Roman"/>
              </a:rPr>
              <a:t>vừa</a:t>
            </a:r>
            <a:r>
              <a:rPr lang="en-US" sz="2400" dirty="0">
                <a:latin typeface="Times New Roman"/>
                <a:cs typeface="Times New Roman"/>
              </a:rPr>
              <a:t> </a:t>
            </a:r>
            <a:r>
              <a:rPr lang="en-US" sz="2400" dirty="0" err="1">
                <a:latin typeface="Times New Roman"/>
                <a:cs typeface="Times New Roman"/>
              </a:rPr>
              <a:t>làm</a:t>
            </a:r>
            <a:r>
              <a:rPr lang="en-US" sz="2400" dirty="0">
                <a:latin typeface="Times New Roman"/>
                <a:cs typeface="Times New Roman"/>
              </a:rPr>
              <a:t> </a:t>
            </a:r>
            <a:r>
              <a:rPr lang="en-US" sz="2400" dirty="0" err="1">
                <a:latin typeface="Times New Roman"/>
                <a:cs typeface="Times New Roman"/>
              </a:rPr>
              <a:t>giảm</a:t>
            </a:r>
            <a:r>
              <a:rPr lang="en-US" sz="2400" dirty="0">
                <a:latin typeface="Times New Roman"/>
                <a:cs typeface="Times New Roman"/>
              </a:rPr>
              <a:t> </a:t>
            </a:r>
            <a:r>
              <a:rPr lang="en-US" sz="2400" dirty="0" err="1">
                <a:latin typeface="Times New Roman"/>
                <a:cs typeface="Times New Roman"/>
              </a:rPr>
              <a:t>ô</a:t>
            </a:r>
            <a:r>
              <a:rPr lang="en-US" sz="2400" dirty="0">
                <a:latin typeface="Times New Roman"/>
                <a:cs typeface="Times New Roman"/>
              </a:rPr>
              <a:t> </a:t>
            </a:r>
            <a:r>
              <a:rPr lang="en-US" sz="2400" dirty="0" err="1">
                <a:latin typeface="Times New Roman"/>
                <a:cs typeface="Times New Roman"/>
              </a:rPr>
              <a:t>nhiễm</a:t>
            </a:r>
            <a:r>
              <a:rPr lang="en-US" sz="2400" dirty="0">
                <a:latin typeface="Times New Roman"/>
                <a:cs typeface="Times New Roman"/>
              </a:rPr>
              <a:t> </a:t>
            </a:r>
            <a:r>
              <a:rPr lang="en-US" sz="2400" dirty="0" err="1">
                <a:latin typeface="Times New Roman"/>
                <a:cs typeface="Times New Roman"/>
              </a:rPr>
              <a:t>môi</a:t>
            </a:r>
            <a:r>
              <a:rPr lang="en-US" sz="2400" dirty="0">
                <a:latin typeface="Times New Roman"/>
                <a:cs typeface="Times New Roman"/>
              </a:rPr>
              <a:t> </a:t>
            </a:r>
            <a:r>
              <a:rPr lang="en-US" sz="2400" dirty="0" err="1">
                <a:latin typeface="Times New Roman"/>
                <a:cs typeface="Times New Roman"/>
              </a:rPr>
              <a:t>trường</a:t>
            </a:r>
            <a:r>
              <a:rPr lang="en-US" sz="2400" dirty="0">
                <a:latin typeface="Times New Roman"/>
                <a:cs typeface="Times New Roman"/>
              </a:rPr>
              <a:t> </a:t>
            </a:r>
            <a:r>
              <a:rPr lang="en-US" sz="2400" dirty="0" err="1">
                <a:latin typeface="Times New Roman"/>
                <a:cs typeface="Times New Roman"/>
              </a:rPr>
              <a:t>nên</a:t>
            </a:r>
            <a:r>
              <a:rPr lang="en-US" sz="2400" dirty="0">
                <a:latin typeface="Times New Roman"/>
                <a:cs typeface="Times New Roman"/>
              </a:rPr>
              <a:t> </a:t>
            </a:r>
            <a:r>
              <a:rPr lang="en-US" sz="2400" dirty="0" err="1">
                <a:latin typeface="Times New Roman"/>
                <a:cs typeface="Times New Roman"/>
              </a:rPr>
              <a:t>xăng</a:t>
            </a:r>
            <a:r>
              <a:rPr lang="en-US" sz="2400" dirty="0">
                <a:latin typeface="Times New Roman"/>
                <a:cs typeface="Times New Roman"/>
              </a:rPr>
              <a:t> </a:t>
            </a:r>
            <a:r>
              <a:rPr lang="en-US" sz="2400" dirty="0" err="1">
                <a:latin typeface="Times New Roman"/>
                <a:cs typeface="Times New Roman"/>
              </a:rPr>
              <a:t>pha</a:t>
            </a:r>
            <a:r>
              <a:rPr lang="en-US" sz="2400" dirty="0">
                <a:latin typeface="Times New Roman"/>
                <a:cs typeface="Times New Roman"/>
              </a:rPr>
              <a:t> </a:t>
            </a:r>
            <a:r>
              <a:rPr lang="en-US" sz="2400" dirty="0" err="1">
                <a:latin typeface="Times New Roman"/>
                <a:cs typeface="Times New Roman"/>
              </a:rPr>
              <a:t>cồn</a:t>
            </a:r>
            <a:r>
              <a:rPr lang="en-US" sz="2400" dirty="0">
                <a:latin typeface="Times New Roman"/>
                <a:cs typeface="Times New Roman"/>
              </a:rPr>
              <a:t> </a:t>
            </a:r>
            <a:r>
              <a:rPr lang="en-US" sz="2400" dirty="0" err="1">
                <a:latin typeface="Times New Roman"/>
                <a:cs typeface="Times New Roman"/>
              </a:rPr>
              <a:t>ngày</a:t>
            </a:r>
            <a:r>
              <a:rPr lang="en-US" sz="2400" dirty="0">
                <a:latin typeface="Times New Roman"/>
                <a:cs typeface="Times New Roman"/>
              </a:rPr>
              <a:t> </a:t>
            </a:r>
            <a:r>
              <a:rPr lang="en-US" sz="2400" dirty="0" err="1">
                <a:latin typeface="Times New Roman"/>
                <a:cs typeface="Times New Roman"/>
              </a:rPr>
              <a:t>càng</a:t>
            </a:r>
            <a:r>
              <a:rPr lang="en-US" sz="2400" dirty="0">
                <a:latin typeface="Times New Roman"/>
                <a:cs typeface="Times New Roman"/>
              </a:rPr>
              <a:t> </a:t>
            </a:r>
            <a:r>
              <a:rPr lang="en-US" sz="2400" dirty="0" err="1">
                <a:latin typeface="Times New Roman"/>
                <a:cs typeface="Times New Roman"/>
              </a:rPr>
              <a:t>trở</a:t>
            </a:r>
            <a:r>
              <a:rPr lang="en-US" sz="2400" dirty="0">
                <a:latin typeface="Times New Roman"/>
                <a:cs typeface="Times New Roman"/>
              </a:rPr>
              <a:t> </a:t>
            </a:r>
            <a:r>
              <a:rPr lang="en-US" sz="2400" dirty="0" err="1">
                <a:latin typeface="Times New Roman"/>
                <a:cs typeface="Times New Roman"/>
              </a:rPr>
              <a:t>nên</a:t>
            </a:r>
            <a:r>
              <a:rPr lang="en-US" sz="2400" dirty="0">
                <a:latin typeface="Times New Roman"/>
                <a:cs typeface="Times New Roman"/>
              </a:rPr>
              <a:t> </a:t>
            </a:r>
            <a:r>
              <a:rPr lang="en-US" sz="2400" dirty="0" err="1">
                <a:latin typeface="Times New Roman"/>
                <a:cs typeface="Times New Roman"/>
              </a:rPr>
              <a:t>phổ</a:t>
            </a:r>
            <a:r>
              <a:rPr lang="en-US" sz="2400" dirty="0">
                <a:latin typeface="Times New Roman"/>
                <a:cs typeface="Times New Roman"/>
              </a:rPr>
              <a:t> </a:t>
            </a:r>
            <a:r>
              <a:rPr lang="en-US" sz="2400" dirty="0" err="1">
                <a:latin typeface="Times New Roman"/>
                <a:cs typeface="Times New Roman"/>
              </a:rPr>
              <a:t>biến</a:t>
            </a:r>
            <a:r>
              <a:rPr lang="en-US" sz="2400" dirty="0">
                <a:latin typeface="Times New Roman"/>
                <a:cs typeface="Times New Roman"/>
              </a:rPr>
              <a:t> </a:t>
            </a:r>
            <a:r>
              <a:rPr lang="en-US" sz="2400" dirty="0" err="1">
                <a:latin typeface="Times New Roman"/>
                <a:cs typeface="Times New Roman"/>
              </a:rPr>
              <a:t>trên</a:t>
            </a:r>
            <a:r>
              <a:rPr lang="en-US" sz="2400" dirty="0">
                <a:latin typeface="Times New Roman"/>
                <a:cs typeface="Times New Roman"/>
              </a:rPr>
              <a:t> </a:t>
            </a:r>
            <a:r>
              <a:rPr lang="en-US" sz="2400" dirty="0" err="1">
                <a:latin typeface="Times New Roman"/>
                <a:cs typeface="Times New Roman"/>
              </a:rPr>
              <a:t>toàn</a:t>
            </a:r>
            <a:r>
              <a:rPr lang="en-US" sz="2400" dirty="0">
                <a:latin typeface="Times New Roman"/>
                <a:cs typeface="Times New Roman"/>
              </a:rPr>
              <a:t> </a:t>
            </a:r>
            <a:r>
              <a:rPr lang="en-US" sz="2400" dirty="0" err="1">
                <a:latin typeface="Times New Roman"/>
                <a:cs typeface="Times New Roman"/>
              </a:rPr>
              <a:t>thế</a:t>
            </a:r>
            <a:r>
              <a:rPr lang="en-US" sz="2400" dirty="0">
                <a:latin typeface="Times New Roman"/>
                <a:cs typeface="Times New Roman"/>
              </a:rPr>
              <a:t> </a:t>
            </a:r>
            <a:r>
              <a:rPr lang="en-US" sz="2400" dirty="0" err="1">
                <a:latin typeface="Times New Roman"/>
                <a:cs typeface="Times New Roman"/>
              </a:rPr>
              <a:t>giới.Do</a:t>
            </a:r>
            <a:r>
              <a:rPr lang="en-US" sz="2400" dirty="0">
                <a:latin typeface="Times New Roman"/>
                <a:cs typeface="Times New Roman"/>
              </a:rPr>
              <a:t> </a:t>
            </a:r>
            <a:r>
              <a:rPr lang="en-US" sz="2400" dirty="0" err="1">
                <a:latin typeface="Times New Roman"/>
                <a:cs typeface="Times New Roman"/>
              </a:rPr>
              <a:t>đó</a:t>
            </a:r>
            <a:r>
              <a:rPr lang="en-US" sz="2400" dirty="0">
                <a:latin typeface="Times New Roman"/>
                <a:cs typeface="Times New Roman"/>
              </a:rPr>
              <a:t> </a:t>
            </a:r>
            <a:r>
              <a:rPr lang="en-US" sz="2400" dirty="0" err="1">
                <a:latin typeface="Times New Roman"/>
                <a:cs typeface="Times New Roman"/>
              </a:rPr>
              <a:t>nhóm</a:t>
            </a:r>
            <a:r>
              <a:rPr lang="en-US" sz="2400" dirty="0">
                <a:latin typeface="Times New Roman"/>
                <a:cs typeface="Times New Roman"/>
              </a:rPr>
              <a:t> </a:t>
            </a:r>
            <a:r>
              <a:rPr lang="en-US" sz="2400" dirty="0" err="1">
                <a:latin typeface="Times New Roman"/>
                <a:cs typeface="Times New Roman"/>
              </a:rPr>
              <a:t>đã</a:t>
            </a:r>
            <a:r>
              <a:rPr lang="en-US" sz="2400" dirty="0">
                <a:latin typeface="Times New Roman"/>
                <a:cs typeface="Times New Roman"/>
              </a:rPr>
              <a:t> </a:t>
            </a:r>
            <a:r>
              <a:rPr lang="en-US" sz="2400" dirty="0" err="1">
                <a:latin typeface="Times New Roman"/>
                <a:cs typeface="Times New Roman"/>
              </a:rPr>
              <a:t>quyết</a:t>
            </a:r>
            <a:r>
              <a:rPr lang="en-US" sz="2400" dirty="0">
                <a:latin typeface="Times New Roman"/>
                <a:cs typeface="Times New Roman"/>
              </a:rPr>
              <a:t> </a:t>
            </a:r>
            <a:r>
              <a:rPr lang="en-US" sz="2400" dirty="0" err="1">
                <a:latin typeface="Times New Roman"/>
                <a:cs typeface="Times New Roman"/>
              </a:rPr>
              <a:t>định</a:t>
            </a:r>
            <a:r>
              <a:rPr lang="en-US" sz="2400" dirty="0">
                <a:latin typeface="Times New Roman"/>
                <a:cs typeface="Times New Roman"/>
              </a:rPr>
              <a:t> </a:t>
            </a:r>
            <a:r>
              <a:rPr lang="en-US" sz="2400" dirty="0" err="1">
                <a:latin typeface="Times New Roman"/>
                <a:cs typeface="Times New Roman"/>
              </a:rPr>
              <a:t>chọn</a:t>
            </a:r>
            <a:r>
              <a:rPr lang="en-US" sz="2400" dirty="0">
                <a:latin typeface="Times New Roman"/>
                <a:cs typeface="Times New Roman"/>
              </a:rPr>
              <a:t> </a:t>
            </a:r>
            <a:r>
              <a:rPr lang="en-US" sz="2400" dirty="0" err="1">
                <a:latin typeface="Times New Roman"/>
                <a:cs typeface="Times New Roman"/>
              </a:rPr>
              <a:t>xăng</a:t>
            </a:r>
            <a:r>
              <a:rPr lang="en-US" sz="2400" dirty="0">
                <a:latin typeface="Times New Roman"/>
                <a:cs typeface="Times New Roman"/>
              </a:rPr>
              <a:t> </a:t>
            </a:r>
            <a:r>
              <a:rPr lang="en-US" sz="2400" dirty="0" err="1">
                <a:latin typeface="Times New Roman"/>
                <a:cs typeface="Times New Roman"/>
              </a:rPr>
              <a:t>sinh</a:t>
            </a:r>
            <a:r>
              <a:rPr lang="en-US" sz="2400" dirty="0">
                <a:latin typeface="Times New Roman"/>
                <a:cs typeface="Times New Roman"/>
              </a:rPr>
              <a:t> </a:t>
            </a:r>
            <a:r>
              <a:rPr lang="en-US" sz="2400" dirty="0" err="1">
                <a:latin typeface="Times New Roman"/>
                <a:cs typeface="Times New Roman"/>
              </a:rPr>
              <a:t>học</a:t>
            </a:r>
            <a:r>
              <a:rPr lang="en-US" sz="2400" dirty="0">
                <a:latin typeface="Times New Roman"/>
                <a:cs typeface="Times New Roman"/>
              </a:rPr>
              <a:t> E85 </a:t>
            </a:r>
            <a:r>
              <a:rPr lang="en-US" sz="2400" dirty="0" err="1">
                <a:latin typeface="Times New Roman"/>
                <a:cs typeface="Times New Roman"/>
              </a:rPr>
              <a:t>để</a:t>
            </a:r>
            <a:r>
              <a:rPr lang="en-US" sz="2400" dirty="0">
                <a:latin typeface="Times New Roman"/>
                <a:cs typeface="Times New Roman"/>
              </a:rPr>
              <a:t> </a:t>
            </a:r>
            <a:r>
              <a:rPr lang="en-US" sz="2400" dirty="0" err="1">
                <a:latin typeface="Times New Roman"/>
                <a:cs typeface="Times New Roman"/>
              </a:rPr>
              <a:t>làm</a:t>
            </a:r>
            <a:r>
              <a:rPr lang="en-US" sz="2400" dirty="0">
                <a:latin typeface="Times New Roman"/>
                <a:cs typeface="Times New Roman"/>
              </a:rPr>
              <a:t> </a:t>
            </a:r>
            <a:r>
              <a:rPr lang="en-US" sz="2400" dirty="0" err="1">
                <a:latin typeface="Times New Roman"/>
                <a:cs typeface="Times New Roman"/>
              </a:rPr>
              <a:t>đề</a:t>
            </a:r>
            <a:r>
              <a:rPr lang="en-US" sz="2400" dirty="0">
                <a:latin typeface="Times New Roman"/>
                <a:cs typeface="Times New Roman"/>
              </a:rPr>
              <a:t> </a:t>
            </a:r>
            <a:r>
              <a:rPr lang="en-US" sz="2400" dirty="0" err="1">
                <a:latin typeface="Times New Roman"/>
                <a:cs typeface="Times New Roman"/>
              </a:rPr>
              <a:t>tải</a:t>
            </a:r>
            <a:r>
              <a:rPr lang="en-US" sz="2400" dirty="0">
                <a:latin typeface="Times New Roman"/>
                <a:cs typeface="Times New Roman"/>
              </a:rPr>
              <a:t> </a:t>
            </a:r>
            <a:r>
              <a:rPr lang="en-US" sz="2400" dirty="0" err="1">
                <a:latin typeface="Times New Roman"/>
                <a:cs typeface="Times New Roman"/>
              </a:rPr>
              <a:t>nghiến</a:t>
            </a:r>
            <a:r>
              <a:rPr lang="en-US" sz="2400" dirty="0">
                <a:latin typeface="Times New Roman"/>
                <a:cs typeface="Times New Roman"/>
              </a:rPr>
              <a:t> </a:t>
            </a:r>
            <a:r>
              <a:rPr lang="en-US" sz="2400" dirty="0" err="1">
                <a:latin typeface="Times New Roman"/>
                <a:cs typeface="Times New Roman"/>
              </a:rPr>
              <a:t>cứu</a:t>
            </a:r>
            <a:r>
              <a:rPr lang="en-US" sz="2400" dirty="0">
                <a:latin typeface="Times New Roman"/>
                <a:cs typeface="Times New Roman"/>
              </a:rPr>
              <a:t>.</a:t>
            </a:r>
          </a:p>
          <a:p>
            <a:endParaRPr lang="en-US" dirty="0"/>
          </a:p>
        </p:txBody>
      </p:sp>
      <p:pic>
        <p:nvPicPr>
          <p:cNvPr id="4" name="Picture 3" descr="images.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97789" y="4053808"/>
            <a:ext cx="5045073" cy="2465521"/>
          </a:xfrm>
          <a:prstGeom prst="rect">
            <a:avLst/>
          </a:prstGeom>
        </p:spPr>
      </p:pic>
    </p:spTree>
    <p:extLst>
      <p:ext uri="{BB962C8B-B14F-4D97-AF65-F5344CB8AC3E}">
        <p14:creationId xmlns:p14="http://schemas.microsoft.com/office/powerpoint/2010/main" val="1927566976"/>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9463" y="482987"/>
            <a:ext cx="7583487" cy="1345813"/>
          </a:xfrm>
        </p:spPr>
        <p:txBody>
          <a:bodyPr>
            <a:normAutofit fontScale="90000"/>
          </a:bodyPr>
          <a:lstStyle/>
          <a:p>
            <a:r>
              <a:rPr lang="en-US" sz="2800" b="1" dirty="0" err="1">
                <a:latin typeface="Times New Roman"/>
                <a:cs typeface="Times New Roman"/>
              </a:rPr>
              <a:t>II.Nội</a:t>
            </a:r>
            <a:r>
              <a:rPr lang="en-US" sz="2800" b="1" dirty="0">
                <a:latin typeface="Times New Roman"/>
                <a:cs typeface="Times New Roman"/>
              </a:rPr>
              <a:t> Dung.</a:t>
            </a:r>
            <a:r>
              <a:rPr lang="en-US" sz="2800" dirty="0">
                <a:latin typeface="Times New Roman"/>
                <a:cs typeface="Times New Roman"/>
              </a:rPr>
              <a:t/>
            </a:r>
            <a:br>
              <a:rPr lang="en-US" sz="2800" dirty="0">
                <a:latin typeface="Times New Roman"/>
                <a:cs typeface="Times New Roman"/>
              </a:rPr>
            </a:br>
            <a:r>
              <a:rPr lang="en-US" sz="2800" b="1" dirty="0">
                <a:latin typeface="Times New Roman"/>
                <a:cs typeface="Times New Roman"/>
              </a:rPr>
              <a:t>1.Giới </a:t>
            </a:r>
            <a:r>
              <a:rPr lang="en-US" sz="2800" b="1" dirty="0" err="1">
                <a:latin typeface="Times New Roman"/>
                <a:cs typeface="Times New Roman"/>
              </a:rPr>
              <a:t>thiệu</a:t>
            </a:r>
            <a:r>
              <a:rPr lang="en-US" sz="2800" b="1" dirty="0">
                <a:latin typeface="Times New Roman"/>
                <a:cs typeface="Times New Roman"/>
              </a:rPr>
              <a:t> </a:t>
            </a:r>
            <a:r>
              <a:rPr lang="en-US" sz="2800" b="1" dirty="0" err="1">
                <a:latin typeface="Times New Roman"/>
                <a:cs typeface="Times New Roman"/>
              </a:rPr>
              <a:t>về</a:t>
            </a:r>
            <a:r>
              <a:rPr lang="en-US" sz="2800" b="1" dirty="0">
                <a:latin typeface="Times New Roman"/>
                <a:cs typeface="Times New Roman"/>
              </a:rPr>
              <a:t> ethanol.</a:t>
            </a:r>
            <a:r>
              <a:rPr lang="en-US" sz="2800" dirty="0">
                <a:latin typeface="Times New Roman"/>
                <a:cs typeface="Times New Roman"/>
              </a:rPr>
              <a:t/>
            </a:r>
            <a:br>
              <a:rPr lang="en-US" sz="2800" dirty="0">
                <a:latin typeface="Times New Roman"/>
                <a:cs typeface="Times New Roman"/>
              </a:rPr>
            </a:br>
            <a:r>
              <a:rPr lang="en-US" sz="2800" b="1" dirty="0">
                <a:latin typeface="Times New Roman"/>
                <a:cs typeface="Times New Roman"/>
              </a:rPr>
              <a:t>1.1 </a:t>
            </a:r>
            <a:r>
              <a:rPr lang="en-US" sz="2800" b="1" dirty="0" err="1">
                <a:latin typeface="Times New Roman"/>
                <a:cs typeface="Times New Roman"/>
              </a:rPr>
              <a:t>Khái</a:t>
            </a:r>
            <a:r>
              <a:rPr lang="en-US" sz="2800" b="1" dirty="0">
                <a:latin typeface="Times New Roman"/>
                <a:cs typeface="Times New Roman"/>
              </a:rPr>
              <a:t> </a:t>
            </a:r>
            <a:r>
              <a:rPr lang="en-US" sz="2800" b="1" dirty="0" err="1">
                <a:latin typeface="Times New Roman"/>
                <a:cs typeface="Times New Roman"/>
              </a:rPr>
              <a:t>niệm</a:t>
            </a:r>
            <a:r>
              <a:rPr lang="en-US" sz="2800" b="1" dirty="0">
                <a:latin typeface="Times New Roman"/>
                <a:cs typeface="Times New Roman"/>
              </a:rPr>
              <a:t> </a:t>
            </a:r>
            <a:r>
              <a:rPr lang="en-US" sz="2800" b="1" dirty="0" err="1">
                <a:latin typeface="Times New Roman"/>
                <a:cs typeface="Times New Roman"/>
              </a:rPr>
              <a:t>về</a:t>
            </a:r>
            <a:r>
              <a:rPr lang="en-US" sz="2800" b="1" dirty="0">
                <a:latin typeface="Times New Roman"/>
                <a:cs typeface="Times New Roman"/>
              </a:rPr>
              <a:t> ethanol</a:t>
            </a:r>
            <a:endParaRPr lang="en-US" sz="2800" dirty="0">
              <a:latin typeface="Times New Roman"/>
              <a:cs typeface="Times New Roman"/>
            </a:endParaRPr>
          </a:p>
        </p:txBody>
      </p:sp>
      <p:sp>
        <p:nvSpPr>
          <p:cNvPr id="3" name="Content Placeholder 2"/>
          <p:cNvSpPr>
            <a:spLocks noGrp="1"/>
          </p:cNvSpPr>
          <p:nvPr>
            <p:ph idx="1"/>
          </p:nvPr>
        </p:nvSpPr>
        <p:spPr/>
        <p:txBody>
          <a:bodyPr/>
          <a:lstStyle/>
          <a:p>
            <a:r>
              <a:rPr lang="en-US" sz="2400" dirty="0">
                <a:latin typeface="Times New Roman"/>
                <a:cs typeface="Times New Roman"/>
              </a:rPr>
              <a:t>Ethanol  </a:t>
            </a:r>
            <a:r>
              <a:rPr lang="en-US" sz="2400" dirty="0" err="1">
                <a:latin typeface="Times New Roman"/>
                <a:cs typeface="Times New Roman"/>
              </a:rPr>
              <a:t>là</a:t>
            </a:r>
            <a:r>
              <a:rPr lang="en-US" sz="2400" dirty="0">
                <a:latin typeface="Times New Roman"/>
                <a:cs typeface="Times New Roman"/>
              </a:rPr>
              <a:t> </a:t>
            </a:r>
            <a:r>
              <a:rPr lang="en-US" sz="2400" dirty="0" err="1">
                <a:latin typeface="Times New Roman"/>
                <a:cs typeface="Times New Roman"/>
              </a:rPr>
              <a:t>một</a:t>
            </a:r>
            <a:r>
              <a:rPr lang="en-US" sz="2400" dirty="0">
                <a:latin typeface="Times New Roman"/>
                <a:cs typeface="Times New Roman"/>
              </a:rPr>
              <a:t> </a:t>
            </a:r>
            <a:r>
              <a:rPr lang="en-US" sz="2400" dirty="0" err="1">
                <a:latin typeface="Times New Roman"/>
                <a:cs typeface="Times New Roman"/>
              </a:rPr>
              <a:t>chất</a:t>
            </a:r>
            <a:r>
              <a:rPr lang="en-US" sz="2400" dirty="0">
                <a:latin typeface="Times New Roman"/>
                <a:cs typeface="Times New Roman"/>
              </a:rPr>
              <a:t> </a:t>
            </a:r>
            <a:r>
              <a:rPr lang="en-US" sz="2400" dirty="0" err="1">
                <a:latin typeface="Times New Roman"/>
                <a:cs typeface="Times New Roman"/>
              </a:rPr>
              <a:t>lỏng</a:t>
            </a:r>
            <a:r>
              <a:rPr lang="en-US" sz="2400" dirty="0">
                <a:latin typeface="Times New Roman"/>
                <a:cs typeface="Times New Roman"/>
              </a:rPr>
              <a:t> </a:t>
            </a:r>
            <a:r>
              <a:rPr lang="en-US" sz="2400" dirty="0" err="1">
                <a:latin typeface="Times New Roman"/>
                <a:cs typeface="Times New Roman"/>
              </a:rPr>
              <a:t>không</a:t>
            </a:r>
            <a:r>
              <a:rPr lang="en-US" sz="2400" dirty="0">
                <a:latin typeface="Times New Roman"/>
                <a:cs typeface="Times New Roman"/>
              </a:rPr>
              <a:t> </a:t>
            </a:r>
            <a:r>
              <a:rPr lang="en-US" sz="2400" dirty="0" err="1">
                <a:latin typeface="Times New Roman"/>
                <a:cs typeface="Times New Roman"/>
              </a:rPr>
              <a:t>màu</a:t>
            </a:r>
            <a:r>
              <a:rPr lang="en-US" sz="2400" dirty="0">
                <a:latin typeface="Times New Roman"/>
                <a:cs typeface="Times New Roman"/>
              </a:rPr>
              <a:t>, </a:t>
            </a:r>
            <a:r>
              <a:rPr lang="en-US" sz="2400" dirty="0" err="1">
                <a:latin typeface="Times New Roman"/>
                <a:cs typeface="Times New Roman"/>
              </a:rPr>
              <a:t>sôi</a:t>
            </a:r>
            <a:r>
              <a:rPr lang="en-US" sz="2400" dirty="0">
                <a:latin typeface="Times New Roman"/>
                <a:cs typeface="Times New Roman"/>
              </a:rPr>
              <a:t> </a:t>
            </a:r>
            <a:r>
              <a:rPr lang="en-US" sz="2400" dirty="0" err="1">
                <a:latin typeface="Times New Roman"/>
                <a:cs typeface="Times New Roman"/>
              </a:rPr>
              <a:t>ở</a:t>
            </a:r>
            <a:r>
              <a:rPr lang="en-US" sz="2400" dirty="0">
                <a:latin typeface="Times New Roman"/>
                <a:cs typeface="Times New Roman"/>
              </a:rPr>
              <a:t> 78,3</a:t>
            </a:r>
            <a:r>
              <a:rPr lang="en-US" sz="2400" baseline="30000" dirty="0">
                <a:latin typeface="Times New Roman"/>
                <a:cs typeface="Times New Roman"/>
              </a:rPr>
              <a:t>0</a:t>
            </a:r>
            <a:r>
              <a:rPr lang="en-US" sz="2400" dirty="0">
                <a:latin typeface="Times New Roman"/>
                <a:cs typeface="Times New Roman"/>
              </a:rPr>
              <a:t>C </a:t>
            </a:r>
            <a:r>
              <a:rPr lang="en-US" sz="2400" dirty="0" err="1">
                <a:latin typeface="Times New Roman"/>
                <a:cs typeface="Times New Roman"/>
              </a:rPr>
              <a:t>còn</a:t>
            </a:r>
            <a:r>
              <a:rPr lang="en-US" sz="2400" dirty="0">
                <a:latin typeface="Times New Roman"/>
                <a:cs typeface="Times New Roman"/>
              </a:rPr>
              <a:t> </a:t>
            </a:r>
            <a:r>
              <a:rPr lang="en-US" sz="2400" dirty="0" err="1">
                <a:latin typeface="Times New Roman"/>
                <a:cs typeface="Times New Roman"/>
              </a:rPr>
              <a:t>được</a:t>
            </a:r>
            <a:r>
              <a:rPr lang="en-US" sz="2400" dirty="0">
                <a:latin typeface="Times New Roman"/>
                <a:cs typeface="Times New Roman"/>
              </a:rPr>
              <a:t> </a:t>
            </a:r>
            <a:r>
              <a:rPr lang="en-US" sz="2400" dirty="0" err="1">
                <a:latin typeface="Times New Roman"/>
                <a:cs typeface="Times New Roman"/>
              </a:rPr>
              <a:t>gọi</a:t>
            </a:r>
            <a:r>
              <a:rPr lang="en-US" sz="2400" dirty="0">
                <a:latin typeface="Times New Roman"/>
                <a:cs typeface="Times New Roman"/>
              </a:rPr>
              <a:t> </a:t>
            </a:r>
            <a:r>
              <a:rPr lang="en-US" sz="2400" dirty="0" err="1">
                <a:latin typeface="Times New Roman"/>
                <a:cs typeface="Times New Roman"/>
              </a:rPr>
              <a:t>là</a:t>
            </a:r>
            <a:r>
              <a:rPr lang="en-US" sz="2400" dirty="0">
                <a:latin typeface="Times New Roman"/>
                <a:cs typeface="Times New Roman"/>
              </a:rPr>
              <a:t> ethyl alcohol, alcohol </a:t>
            </a:r>
            <a:r>
              <a:rPr lang="en-US" sz="2400" dirty="0" err="1">
                <a:latin typeface="Times New Roman"/>
                <a:cs typeface="Times New Roman"/>
              </a:rPr>
              <a:t>tinh</a:t>
            </a:r>
            <a:r>
              <a:rPr lang="en-US" sz="2400" dirty="0">
                <a:latin typeface="Times New Roman"/>
                <a:cs typeface="Times New Roman"/>
              </a:rPr>
              <a:t> </a:t>
            </a:r>
            <a:r>
              <a:rPr lang="en-US" sz="2400" dirty="0" err="1">
                <a:latin typeface="Times New Roman"/>
                <a:cs typeface="Times New Roman"/>
              </a:rPr>
              <a:t>khiết</a:t>
            </a:r>
            <a:r>
              <a:rPr lang="en-US" sz="2400" dirty="0">
                <a:latin typeface="Times New Roman"/>
                <a:cs typeface="Times New Roman"/>
              </a:rPr>
              <a:t>, </a:t>
            </a:r>
            <a:r>
              <a:rPr lang="en-US" sz="2400" dirty="0" err="1">
                <a:latin typeface="Times New Roman"/>
                <a:cs typeface="Times New Roman"/>
              </a:rPr>
              <a:t>là</a:t>
            </a:r>
            <a:r>
              <a:rPr lang="en-US" sz="2400" dirty="0">
                <a:latin typeface="Times New Roman"/>
                <a:cs typeface="Times New Roman"/>
              </a:rPr>
              <a:t> </a:t>
            </a:r>
            <a:r>
              <a:rPr lang="en-US" sz="2400" dirty="0" err="1">
                <a:latin typeface="Times New Roman"/>
                <a:cs typeface="Times New Roman"/>
              </a:rPr>
              <a:t>một</a:t>
            </a:r>
            <a:r>
              <a:rPr lang="en-US" sz="2400" dirty="0">
                <a:latin typeface="Times New Roman"/>
                <a:cs typeface="Times New Roman"/>
              </a:rPr>
              <a:t> </a:t>
            </a:r>
            <a:r>
              <a:rPr lang="en-US" sz="2400" dirty="0" err="1">
                <a:latin typeface="Times New Roman"/>
                <a:cs typeface="Times New Roman"/>
              </a:rPr>
              <a:t>hợp</a:t>
            </a:r>
            <a:r>
              <a:rPr lang="en-US" sz="2400" dirty="0">
                <a:latin typeface="Times New Roman"/>
                <a:cs typeface="Times New Roman"/>
              </a:rPr>
              <a:t> </a:t>
            </a:r>
            <a:r>
              <a:rPr lang="en-US" sz="2400" dirty="0" err="1">
                <a:latin typeface="Times New Roman"/>
                <a:cs typeface="Times New Roman"/>
              </a:rPr>
              <a:t>chất</a:t>
            </a:r>
            <a:r>
              <a:rPr lang="en-US" sz="2400" dirty="0">
                <a:latin typeface="Times New Roman"/>
                <a:cs typeface="Times New Roman"/>
              </a:rPr>
              <a:t> </a:t>
            </a:r>
            <a:r>
              <a:rPr lang="en-US" sz="2400" dirty="0" err="1">
                <a:latin typeface="Times New Roman"/>
                <a:cs typeface="Times New Roman"/>
              </a:rPr>
              <a:t>hữu</a:t>
            </a:r>
            <a:r>
              <a:rPr lang="en-US" sz="2400" dirty="0">
                <a:latin typeface="Times New Roman"/>
                <a:cs typeface="Times New Roman"/>
              </a:rPr>
              <a:t> </a:t>
            </a:r>
            <a:r>
              <a:rPr lang="en-US" sz="2400" dirty="0" err="1">
                <a:latin typeface="Times New Roman"/>
                <a:cs typeface="Times New Roman"/>
              </a:rPr>
              <a:t>cơ</a:t>
            </a:r>
            <a:r>
              <a:rPr lang="en-US" sz="2400" dirty="0">
                <a:latin typeface="Times New Roman"/>
                <a:cs typeface="Times New Roman"/>
              </a:rPr>
              <a:t> </a:t>
            </a:r>
            <a:r>
              <a:rPr lang="en-US" sz="2400" dirty="0" err="1">
                <a:latin typeface="Times New Roman"/>
                <a:cs typeface="Times New Roman"/>
              </a:rPr>
              <a:t>nằm</a:t>
            </a:r>
            <a:r>
              <a:rPr lang="en-US" sz="2400" dirty="0">
                <a:latin typeface="Times New Roman"/>
                <a:cs typeface="Times New Roman"/>
              </a:rPr>
              <a:t> </a:t>
            </a:r>
            <a:r>
              <a:rPr lang="en-US" sz="2400" dirty="0" err="1">
                <a:latin typeface="Times New Roman"/>
                <a:cs typeface="Times New Roman"/>
              </a:rPr>
              <a:t>trong</a:t>
            </a:r>
            <a:r>
              <a:rPr lang="en-US" sz="2400" dirty="0">
                <a:latin typeface="Times New Roman"/>
                <a:cs typeface="Times New Roman"/>
              </a:rPr>
              <a:t> </a:t>
            </a:r>
            <a:r>
              <a:rPr lang="en-US" sz="2400" dirty="0" err="1">
                <a:latin typeface="Times New Roman"/>
                <a:cs typeface="Times New Roman"/>
              </a:rPr>
              <a:t>dãy</a:t>
            </a:r>
            <a:r>
              <a:rPr lang="en-US" sz="2400" dirty="0">
                <a:latin typeface="Times New Roman"/>
                <a:cs typeface="Times New Roman"/>
              </a:rPr>
              <a:t> </a:t>
            </a:r>
            <a:r>
              <a:rPr lang="en-US" sz="2400" dirty="0" err="1">
                <a:latin typeface="Times New Roman"/>
                <a:cs typeface="Times New Roman"/>
              </a:rPr>
              <a:t>đồng</a:t>
            </a:r>
            <a:r>
              <a:rPr lang="en-US" sz="2400" dirty="0">
                <a:latin typeface="Times New Roman"/>
                <a:cs typeface="Times New Roman"/>
              </a:rPr>
              <a:t> </a:t>
            </a:r>
            <a:r>
              <a:rPr lang="en-US" sz="2400" dirty="0" err="1">
                <a:latin typeface="Times New Roman"/>
                <a:cs typeface="Times New Roman"/>
              </a:rPr>
              <a:t>đẳng</a:t>
            </a:r>
            <a:r>
              <a:rPr lang="en-US" sz="2400" dirty="0">
                <a:latin typeface="Times New Roman"/>
                <a:cs typeface="Times New Roman"/>
              </a:rPr>
              <a:t> </a:t>
            </a:r>
            <a:r>
              <a:rPr lang="en-US" sz="2400" dirty="0" err="1">
                <a:latin typeface="Times New Roman"/>
                <a:cs typeface="Times New Roman"/>
              </a:rPr>
              <a:t>của</a:t>
            </a:r>
            <a:r>
              <a:rPr lang="en-US" sz="2400" dirty="0">
                <a:latin typeface="Times New Roman"/>
                <a:cs typeface="Times New Roman"/>
              </a:rPr>
              <a:t> </a:t>
            </a:r>
            <a:r>
              <a:rPr lang="en-US" sz="2400" dirty="0" err="1">
                <a:latin typeface="Times New Roman"/>
                <a:cs typeface="Times New Roman"/>
              </a:rPr>
              <a:t>rượu</a:t>
            </a:r>
            <a:r>
              <a:rPr lang="en-US" sz="2400" dirty="0">
                <a:latin typeface="Times New Roman"/>
                <a:cs typeface="Times New Roman"/>
              </a:rPr>
              <a:t> </a:t>
            </a:r>
            <a:r>
              <a:rPr lang="en-US" sz="2400" dirty="0" err="1">
                <a:latin typeface="Times New Roman"/>
                <a:cs typeface="Times New Roman"/>
              </a:rPr>
              <a:t>methylic</a:t>
            </a:r>
            <a:r>
              <a:rPr lang="en-US" sz="2400" dirty="0">
                <a:latin typeface="Times New Roman"/>
                <a:cs typeface="Times New Roman"/>
              </a:rPr>
              <a:t>, </a:t>
            </a:r>
            <a:r>
              <a:rPr lang="en-US" sz="2400" dirty="0" err="1">
                <a:latin typeface="Times New Roman"/>
                <a:cs typeface="Times New Roman"/>
              </a:rPr>
              <a:t>là</a:t>
            </a:r>
            <a:r>
              <a:rPr lang="en-US" sz="2400" dirty="0">
                <a:latin typeface="Times New Roman"/>
                <a:cs typeface="Times New Roman"/>
              </a:rPr>
              <a:t> </a:t>
            </a:r>
            <a:r>
              <a:rPr lang="en-US" sz="2400" dirty="0" err="1">
                <a:latin typeface="Times New Roman"/>
                <a:cs typeface="Times New Roman"/>
              </a:rPr>
              <a:t>chất</a:t>
            </a:r>
            <a:r>
              <a:rPr lang="en-US" sz="2400" dirty="0">
                <a:latin typeface="Times New Roman"/>
                <a:cs typeface="Times New Roman"/>
              </a:rPr>
              <a:t> </a:t>
            </a:r>
            <a:r>
              <a:rPr lang="en-US" sz="2400" dirty="0" err="1">
                <a:latin typeface="Times New Roman"/>
                <a:cs typeface="Times New Roman"/>
              </a:rPr>
              <a:t>lỏng</a:t>
            </a:r>
            <a:r>
              <a:rPr lang="en-US" sz="2400" dirty="0">
                <a:latin typeface="Times New Roman"/>
                <a:cs typeface="Times New Roman"/>
              </a:rPr>
              <a:t> </a:t>
            </a:r>
            <a:r>
              <a:rPr lang="en-US" sz="2400" dirty="0" err="1">
                <a:latin typeface="Times New Roman"/>
                <a:cs typeface="Times New Roman"/>
              </a:rPr>
              <a:t>dễ</a:t>
            </a:r>
            <a:r>
              <a:rPr lang="en-US" sz="2400" dirty="0">
                <a:latin typeface="Times New Roman"/>
                <a:cs typeface="Times New Roman"/>
              </a:rPr>
              <a:t> bay </a:t>
            </a:r>
            <a:r>
              <a:rPr lang="en-US" sz="2400" dirty="0" err="1">
                <a:latin typeface="Times New Roman"/>
                <a:cs typeface="Times New Roman"/>
              </a:rPr>
              <a:t>hơi</a:t>
            </a:r>
            <a:r>
              <a:rPr lang="en-US" sz="2400" dirty="0">
                <a:latin typeface="Times New Roman"/>
                <a:cs typeface="Times New Roman"/>
              </a:rPr>
              <a:t>, </a:t>
            </a:r>
            <a:r>
              <a:rPr lang="en-US" sz="2400" dirty="0" err="1">
                <a:latin typeface="Times New Roman"/>
                <a:cs typeface="Times New Roman"/>
              </a:rPr>
              <a:t>dễ</a:t>
            </a:r>
            <a:r>
              <a:rPr lang="en-US" sz="2400" dirty="0">
                <a:latin typeface="Times New Roman"/>
                <a:cs typeface="Times New Roman"/>
              </a:rPr>
              <a:t> </a:t>
            </a:r>
            <a:r>
              <a:rPr lang="en-US" sz="2400" dirty="0" err="1">
                <a:latin typeface="Times New Roman"/>
                <a:cs typeface="Times New Roman"/>
              </a:rPr>
              <a:t>cháy</a:t>
            </a:r>
            <a:r>
              <a:rPr lang="en-US" sz="2400" dirty="0">
                <a:latin typeface="Times New Roman"/>
                <a:cs typeface="Times New Roman"/>
              </a:rPr>
              <a:t>, </a:t>
            </a:r>
            <a:r>
              <a:rPr lang="en-US" sz="2400" dirty="0" err="1">
                <a:latin typeface="Times New Roman"/>
                <a:cs typeface="Times New Roman"/>
              </a:rPr>
              <a:t>không</a:t>
            </a:r>
            <a:r>
              <a:rPr lang="en-US" sz="2400" dirty="0">
                <a:latin typeface="Times New Roman"/>
                <a:cs typeface="Times New Roman"/>
              </a:rPr>
              <a:t> </a:t>
            </a:r>
            <a:r>
              <a:rPr lang="en-US" sz="2400" dirty="0" err="1">
                <a:latin typeface="Times New Roman"/>
                <a:cs typeface="Times New Roman"/>
              </a:rPr>
              <a:t>màu</a:t>
            </a:r>
            <a:r>
              <a:rPr lang="en-US" sz="2400" dirty="0">
                <a:latin typeface="Times New Roman"/>
                <a:cs typeface="Times New Roman"/>
              </a:rPr>
              <a:t>. </a:t>
            </a:r>
            <a:r>
              <a:rPr lang="en-US" sz="2400" dirty="0" err="1">
                <a:latin typeface="Times New Roman"/>
                <a:cs typeface="Times New Roman"/>
              </a:rPr>
              <a:t>Cồn</a:t>
            </a:r>
            <a:r>
              <a:rPr lang="en-US" sz="2400" dirty="0">
                <a:latin typeface="Times New Roman"/>
                <a:cs typeface="Times New Roman"/>
              </a:rPr>
              <a:t> Ethanol </a:t>
            </a:r>
            <a:r>
              <a:rPr lang="en-US" sz="2400" dirty="0" err="1">
                <a:latin typeface="Times New Roman"/>
                <a:cs typeface="Times New Roman"/>
              </a:rPr>
              <a:t>là</a:t>
            </a:r>
            <a:r>
              <a:rPr lang="en-US" sz="2400" dirty="0">
                <a:latin typeface="Times New Roman"/>
                <a:cs typeface="Times New Roman"/>
              </a:rPr>
              <a:t> </a:t>
            </a:r>
            <a:r>
              <a:rPr lang="en-US" sz="2400" dirty="0" err="1">
                <a:latin typeface="Times New Roman"/>
                <a:cs typeface="Times New Roman"/>
              </a:rPr>
              <a:t>một</a:t>
            </a:r>
            <a:r>
              <a:rPr lang="en-US" sz="2400" dirty="0">
                <a:latin typeface="Times New Roman"/>
                <a:cs typeface="Times New Roman"/>
              </a:rPr>
              <a:t> </a:t>
            </a:r>
            <a:r>
              <a:rPr lang="en-US" sz="2400" dirty="0" err="1">
                <a:latin typeface="Times New Roman"/>
                <a:cs typeface="Times New Roman"/>
              </a:rPr>
              <a:t>trong</a:t>
            </a:r>
            <a:r>
              <a:rPr lang="en-US" sz="2400" dirty="0">
                <a:latin typeface="Times New Roman"/>
                <a:cs typeface="Times New Roman"/>
              </a:rPr>
              <a:t> </a:t>
            </a:r>
            <a:r>
              <a:rPr lang="en-US" sz="2400" dirty="0" err="1">
                <a:latin typeface="Times New Roman"/>
                <a:cs typeface="Times New Roman"/>
              </a:rPr>
              <a:t>các</a:t>
            </a:r>
            <a:r>
              <a:rPr lang="en-US" sz="2400" dirty="0">
                <a:latin typeface="Times New Roman"/>
                <a:cs typeface="Times New Roman"/>
              </a:rPr>
              <a:t> </a:t>
            </a:r>
            <a:r>
              <a:rPr lang="en-US" sz="2400" dirty="0" err="1">
                <a:latin typeface="Times New Roman"/>
                <a:cs typeface="Times New Roman"/>
              </a:rPr>
              <a:t>rượu</a:t>
            </a:r>
            <a:r>
              <a:rPr lang="en-US" sz="2400" dirty="0">
                <a:latin typeface="Times New Roman"/>
                <a:cs typeface="Times New Roman"/>
              </a:rPr>
              <a:t> </a:t>
            </a:r>
            <a:r>
              <a:rPr lang="en-US" sz="2400" dirty="0" err="1">
                <a:latin typeface="Times New Roman"/>
                <a:cs typeface="Times New Roman"/>
              </a:rPr>
              <a:t>thông</a:t>
            </a:r>
            <a:r>
              <a:rPr lang="en-US" sz="2400" dirty="0">
                <a:latin typeface="Times New Roman"/>
                <a:cs typeface="Times New Roman"/>
              </a:rPr>
              <a:t> </a:t>
            </a:r>
            <a:r>
              <a:rPr lang="en-US" sz="2400" dirty="0" err="1">
                <a:latin typeface="Times New Roman"/>
                <a:cs typeface="Times New Roman"/>
              </a:rPr>
              <a:t>thường</a:t>
            </a:r>
            <a:r>
              <a:rPr lang="en-US" sz="2400" dirty="0">
                <a:latin typeface="Times New Roman"/>
                <a:cs typeface="Times New Roman"/>
              </a:rPr>
              <a:t> </a:t>
            </a:r>
            <a:r>
              <a:rPr lang="en-US" sz="2400" dirty="0" err="1">
                <a:latin typeface="Times New Roman"/>
                <a:cs typeface="Times New Roman"/>
              </a:rPr>
              <a:t>trong</a:t>
            </a:r>
            <a:r>
              <a:rPr lang="en-US" sz="2400" dirty="0">
                <a:latin typeface="Times New Roman"/>
                <a:cs typeface="Times New Roman"/>
              </a:rPr>
              <a:t> </a:t>
            </a:r>
            <a:r>
              <a:rPr lang="en-US" sz="2400" dirty="0" err="1">
                <a:latin typeface="Times New Roman"/>
                <a:cs typeface="Times New Roman"/>
              </a:rPr>
              <a:t>thành</a:t>
            </a:r>
            <a:r>
              <a:rPr lang="en-US" sz="2400" dirty="0">
                <a:latin typeface="Times New Roman"/>
                <a:cs typeface="Times New Roman"/>
              </a:rPr>
              <a:t> </a:t>
            </a:r>
            <a:r>
              <a:rPr lang="en-US" sz="2400" dirty="0" err="1">
                <a:latin typeface="Times New Roman"/>
                <a:cs typeface="Times New Roman"/>
              </a:rPr>
              <a:t>phần</a:t>
            </a:r>
            <a:r>
              <a:rPr lang="en-US" sz="2400" dirty="0">
                <a:latin typeface="Times New Roman"/>
                <a:cs typeface="Times New Roman"/>
              </a:rPr>
              <a:t> </a:t>
            </a:r>
            <a:r>
              <a:rPr lang="en-US" sz="2400" dirty="0" err="1">
                <a:latin typeface="Times New Roman"/>
                <a:cs typeface="Times New Roman"/>
              </a:rPr>
              <a:t>đồ</a:t>
            </a:r>
            <a:r>
              <a:rPr lang="en-US" sz="2400" dirty="0">
                <a:latin typeface="Times New Roman"/>
                <a:cs typeface="Times New Roman"/>
              </a:rPr>
              <a:t> </a:t>
            </a:r>
            <a:r>
              <a:rPr lang="en-US" sz="2400" dirty="0" err="1">
                <a:latin typeface="Times New Roman"/>
                <a:cs typeface="Times New Roman"/>
              </a:rPr>
              <a:t>uống</a:t>
            </a:r>
            <a:r>
              <a:rPr lang="en-US" sz="2400" dirty="0">
                <a:latin typeface="Times New Roman"/>
                <a:cs typeface="Times New Roman"/>
              </a:rPr>
              <a:t> </a:t>
            </a:r>
            <a:r>
              <a:rPr lang="en-US" sz="2400" dirty="0" err="1">
                <a:latin typeface="Times New Roman"/>
                <a:cs typeface="Times New Roman"/>
              </a:rPr>
              <a:t>có</a:t>
            </a:r>
            <a:r>
              <a:rPr lang="en-US" sz="2400" dirty="0">
                <a:latin typeface="Times New Roman"/>
                <a:cs typeface="Times New Roman"/>
              </a:rPr>
              <a:t> </a:t>
            </a:r>
            <a:r>
              <a:rPr lang="en-US" sz="2400" dirty="0" err="1">
                <a:latin typeface="Times New Roman"/>
                <a:cs typeface="Times New Roman"/>
              </a:rPr>
              <a:t>chứa</a:t>
            </a:r>
            <a:r>
              <a:rPr lang="en-US" sz="2400" dirty="0">
                <a:latin typeface="Times New Roman"/>
                <a:cs typeface="Times New Roman"/>
              </a:rPr>
              <a:t> </a:t>
            </a:r>
            <a:r>
              <a:rPr lang="en-US" sz="2400" dirty="0" err="1">
                <a:latin typeface="Times New Roman"/>
                <a:cs typeface="Times New Roman"/>
              </a:rPr>
              <a:t>cồn</a:t>
            </a:r>
            <a:r>
              <a:rPr lang="en-US" dirty="0"/>
              <a:t>.</a:t>
            </a:r>
          </a:p>
          <a:p>
            <a:endParaRPr lang="en-US" dirty="0"/>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676717" y="4111168"/>
            <a:ext cx="5790565" cy="2463800"/>
          </a:xfrm>
          <a:prstGeom prst="rect">
            <a:avLst/>
          </a:prstGeom>
        </p:spPr>
      </p:pic>
    </p:spTree>
    <p:extLst>
      <p:ext uri="{BB962C8B-B14F-4D97-AF65-F5344CB8AC3E}">
        <p14:creationId xmlns:p14="http://schemas.microsoft.com/office/powerpoint/2010/main" val="3818965704"/>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b="1" dirty="0">
                <a:latin typeface="Times New Roman"/>
                <a:cs typeface="Times New Roman"/>
              </a:rPr>
              <a:t>1.2 </a:t>
            </a:r>
            <a:r>
              <a:rPr lang="en-US" sz="3600" b="1" dirty="0" err="1">
                <a:latin typeface="Times New Roman"/>
                <a:cs typeface="Times New Roman"/>
              </a:rPr>
              <a:t>Quá</a:t>
            </a:r>
            <a:r>
              <a:rPr lang="en-US" sz="3600" b="1" dirty="0">
                <a:latin typeface="Times New Roman"/>
                <a:cs typeface="Times New Roman"/>
              </a:rPr>
              <a:t> </a:t>
            </a:r>
            <a:r>
              <a:rPr lang="en-US" sz="3600" b="1" dirty="0" err="1">
                <a:latin typeface="Times New Roman"/>
                <a:cs typeface="Times New Roman"/>
              </a:rPr>
              <a:t>trình</a:t>
            </a:r>
            <a:r>
              <a:rPr lang="en-US" sz="3600" b="1" dirty="0">
                <a:latin typeface="Times New Roman"/>
                <a:cs typeface="Times New Roman"/>
              </a:rPr>
              <a:t> </a:t>
            </a:r>
            <a:r>
              <a:rPr lang="en-US" sz="3600" b="1" dirty="0" err="1">
                <a:latin typeface="Times New Roman"/>
                <a:cs typeface="Times New Roman"/>
              </a:rPr>
              <a:t>điều</a:t>
            </a:r>
            <a:r>
              <a:rPr lang="en-US" sz="3600" b="1" dirty="0">
                <a:latin typeface="Times New Roman"/>
                <a:cs typeface="Times New Roman"/>
              </a:rPr>
              <a:t> </a:t>
            </a:r>
            <a:r>
              <a:rPr lang="en-US" sz="3600" b="1" dirty="0" err="1">
                <a:latin typeface="Times New Roman"/>
                <a:cs typeface="Times New Roman"/>
              </a:rPr>
              <a:t>chế</a:t>
            </a:r>
            <a:r>
              <a:rPr lang="en-US" sz="3600" b="1" dirty="0">
                <a:latin typeface="Times New Roman"/>
                <a:cs typeface="Times New Roman"/>
              </a:rPr>
              <a:t> ethanol</a:t>
            </a:r>
            <a:r>
              <a:rPr lang="en-US" sz="4000" b="1" dirty="0"/>
              <a:t/>
            </a:r>
            <a:br>
              <a:rPr lang="en-US" sz="4000" b="1" dirty="0"/>
            </a:br>
            <a:endParaRPr lang="en-US" dirty="0"/>
          </a:p>
        </p:txBody>
      </p:sp>
      <p:sp>
        <p:nvSpPr>
          <p:cNvPr id="3" name="Content Placeholder 2"/>
          <p:cNvSpPr>
            <a:spLocks noGrp="1"/>
          </p:cNvSpPr>
          <p:nvPr>
            <p:ph idx="1"/>
          </p:nvPr>
        </p:nvSpPr>
        <p:spPr>
          <a:xfrm>
            <a:off x="447139" y="862822"/>
            <a:ext cx="8388335" cy="5630700"/>
          </a:xfrm>
        </p:spPr>
        <p:txBody>
          <a:bodyPr>
            <a:normAutofit fontScale="92500"/>
          </a:bodyPr>
          <a:lstStyle/>
          <a:p>
            <a:r>
              <a:rPr lang="en-US" sz="2800" dirty="0" err="1">
                <a:latin typeface="Times New Roman"/>
                <a:cs typeface="Times New Roman"/>
              </a:rPr>
              <a:t>Quá</a:t>
            </a:r>
            <a:r>
              <a:rPr lang="en-US" sz="2800" dirty="0">
                <a:latin typeface="Times New Roman"/>
                <a:cs typeface="Times New Roman"/>
              </a:rPr>
              <a:t> </a:t>
            </a:r>
            <a:r>
              <a:rPr lang="en-US" sz="2800" dirty="0" err="1">
                <a:latin typeface="Times New Roman"/>
                <a:cs typeface="Times New Roman"/>
              </a:rPr>
              <a:t>trình</a:t>
            </a:r>
            <a:r>
              <a:rPr lang="en-US" sz="2800" dirty="0">
                <a:latin typeface="Times New Roman"/>
                <a:cs typeface="Times New Roman"/>
              </a:rPr>
              <a:t> </a:t>
            </a:r>
            <a:r>
              <a:rPr lang="en-US" sz="2800" dirty="0" err="1">
                <a:latin typeface="Times New Roman"/>
                <a:cs typeface="Times New Roman"/>
              </a:rPr>
              <a:t>chế</a:t>
            </a:r>
            <a:r>
              <a:rPr lang="en-US" sz="2800" dirty="0">
                <a:latin typeface="Times New Roman"/>
                <a:cs typeface="Times New Roman"/>
              </a:rPr>
              <a:t> </a:t>
            </a:r>
            <a:r>
              <a:rPr lang="en-US" sz="2800" dirty="0" err="1">
                <a:latin typeface="Times New Roman"/>
                <a:cs typeface="Times New Roman"/>
              </a:rPr>
              <a:t>xuất</a:t>
            </a:r>
            <a:r>
              <a:rPr lang="en-US" sz="2800" dirty="0">
                <a:latin typeface="Times New Roman"/>
                <a:cs typeface="Times New Roman"/>
              </a:rPr>
              <a:t> ethanol </a:t>
            </a:r>
            <a:r>
              <a:rPr lang="en-US" sz="2800" dirty="0" err="1">
                <a:latin typeface="Times New Roman"/>
                <a:cs typeface="Times New Roman"/>
              </a:rPr>
              <a:t>cũng</a:t>
            </a:r>
            <a:r>
              <a:rPr lang="en-US" sz="2800" dirty="0">
                <a:latin typeface="Times New Roman"/>
                <a:cs typeface="Times New Roman"/>
              </a:rPr>
              <a:t> </a:t>
            </a:r>
            <a:r>
              <a:rPr lang="en-US" sz="2800" dirty="0" err="1">
                <a:latin typeface="Times New Roman"/>
                <a:cs typeface="Times New Roman"/>
              </a:rPr>
              <a:t>tương</a:t>
            </a:r>
            <a:r>
              <a:rPr lang="en-US" sz="2800" dirty="0">
                <a:latin typeface="Times New Roman"/>
                <a:cs typeface="Times New Roman"/>
              </a:rPr>
              <a:t> </a:t>
            </a:r>
            <a:r>
              <a:rPr lang="en-US" sz="2800" dirty="0" err="1">
                <a:latin typeface="Times New Roman"/>
                <a:cs typeface="Times New Roman"/>
              </a:rPr>
              <a:t>tự</a:t>
            </a:r>
            <a:r>
              <a:rPr lang="en-US" sz="2800" dirty="0">
                <a:latin typeface="Times New Roman"/>
                <a:cs typeface="Times New Roman"/>
              </a:rPr>
              <a:t> </a:t>
            </a:r>
            <a:r>
              <a:rPr lang="en-US" sz="2800" dirty="0" err="1">
                <a:latin typeface="Times New Roman"/>
                <a:cs typeface="Times New Roman"/>
              </a:rPr>
              <a:t>như</a:t>
            </a:r>
            <a:r>
              <a:rPr lang="en-US" sz="2800" dirty="0">
                <a:latin typeface="Times New Roman"/>
                <a:cs typeface="Times New Roman"/>
              </a:rPr>
              <a:t> </a:t>
            </a:r>
            <a:r>
              <a:rPr lang="en-US" sz="2800" dirty="0" err="1">
                <a:latin typeface="Times New Roman"/>
                <a:cs typeface="Times New Roman"/>
              </a:rPr>
              <a:t>một</a:t>
            </a:r>
            <a:r>
              <a:rPr lang="en-US" sz="2800" dirty="0">
                <a:latin typeface="Times New Roman"/>
                <a:cs typeface="Times New Roman"/>
              </a:rPr>
              <a:t> </a:t>
            </a:r>
            <a:r>
              <a:rPr lang="en-US" sz="2800" dirty="0" err="1">
                <a:latin typeface="Times New Roman"/>
                <a:cs typeface="Times New Roman"/>
              </a:rPr>
              <a:t>số</a:t>
            </a:r>
            <a:r>
              <a:rPr lang="en-US" sz="2800" dirty="0">
                <a:latin typeface="Times New Roman"/>
                <a:cs typeface="Times New Roman"/>
              </a:rPr>
              <a:t> </a:t>
            </a:r>
            <a:r>
              <a:rPr lang="en-US" sz="2800" dirty="0" err="1">
                <a:latin typeface="Times New Roman"/>
                <a:cs typeface="Times New Roman"/>
              </a:rPr>
              <a:t>loại</a:t>
            </a:r>
            <a:r>
              <a:rPr lang="en-US" sz="2800" dirty="0">
                <a:latin typeface="Times New Roman"/>
                <a:cs typeface="Times New Roman"/>
              </a:rPr>
              <a:t> </a:t>
            </a:r>
            <a:r>
              <a:rPr lang="en-US" sz="2800" dirty="0" err="1">
                <a:latin typeface="Times New Roman"/>
                <a:cs typeface="Times New Roman"/>
              </a:rPr>
              <a:t>nhiên</a:t>
            </a:r>
            <a:r>
              <a:rPr lang="en-US" sz="2800" dirty="0">
                <a:latin typeface="Times New Roman"/>
                <a:cs typeface="Times New Roman"/>
              </a:rPr>
              <a:t> </a:t>
            </a:r>
            <a:r>
              <a:rPr lang="en-US" sz="2800" dirty="0" err="1">
                <a:latin typeface="Times New Roman"/>
                <a:cs typeface="Times New Roman"/>
              </a:rPr>
              <a:t>liệu</a:t>
            </a:r>
            <a:r>
              <a:rPr lang="en-US" sz="2800" dirty="0">
                <a:latin typeface="Times New Roman"/>
                <a:cs typeface="Times New Roman"/>
              </a:rPr>
              <a:t> </a:t>
            </a:r>
            <a:r>
              <a:rPr lang="en-US" sz="2800" dirty="0" err="1">
                <a:latin typeface="Times New Roman"/>
                <a:cs typeface="Times New Roman"/>
              </a:rPr>
              <a:t>sinh</a:t>
            </a:r>
            <a:r>
              <a:rPr lang="en-US" sz="2800" dirty="0">
                <a:latin typeface="Times New Roman"/>
                <a:cs typeface="Times New Roman"/>
              </a:rPr>
              <a:t> </a:t>
            </a:r>
            <a:r>
              <a:rPr lang="en-US" sz="2800" dirty="0" err="1">
                <a:latin typeface="Times New Roman"/>
                <a:cs typeface="Times New Roman"/>
              </a:rPr>
              <a:t>học</a:t>
            </a:r>
            <a:r>
              <a:rPr lang="en-US" sz="2800" dirty="0">
                <a:latin typeface="Times New Roman"/>
                <a:cs typeface="Times New Roman"/>
              </a:rPr>
              <a:t> (biofuels) </a:t>
            </a:r>
            <a:r>
              <a:rPr lang="en-US" sz="2800" dirty="0" err="1">
                <a:latin typeface="Times New Roman"/>
                <a:cs typeface="Times New Roman"/>
              </a:rPr>
              <a:t>khác</a:t>
            </a:r>
            <a:r>
              <a:rPr lang="en-US" sz="2800" dirty="0">
                <a:latin typeface="Times New Roman"/>
                <a:cs typeface="Times New Roman"/>
              </a:rPr>
              <a:t> </a:t>
            </a:r>
            <a:r>
              <a:rPr lang="en-US" sz="2800" dirty="0" err="1">
                <a:latin typeface="Times New Roman"/>
                <a:cs typeface="Times New Roman"/>
              </a:rPr>
              <a:t>như</a:t>
            </a:r>
            <a:r>
              <a:rPr lang="en-US" sz="2800" dirty="0">
                <a:latin typeface="Times New Roman"/>
                <a:cs typeface="Times New Roman"/>
              </a:rPr>
              <a:t> </a:t>
            </a:r>
            <a:r>
              <a:rPr lang="en-US" sz="2800" dirty="0" err="1">
                <a:latin typeface="Times New Roman"/>
                <a:cs typeface="Times New Roman"/>
              </a:rPr>
              <a:t>dầu</a:t>
            </a:r>
            <a:r>
              <a:rPr lang="en-US" sz="2800" dirty="0">
                <a:latin typeface="Times New Roman"/>
                <a:cs typeface="Times New Roman"/>
              </a:rPr>
              <a:t> </a:t>
            </a:r>
            <a:r>
              <a:rPr lang="en-US" sz="2800" dirty="0" err="1">
                <a:latin typeface="Times New Roman"/>
                <a:cs typeface="Times New Roman"/>
              </a:rPr>
              <a:t>sinh</a:t>
            </a:r>
            <a:r>
              <a:rPr lang="en-US" sz="2800" dirty="0">
                <a:latin typeface="Times New Roman"/>
                <a:cs typeface="Times New Roman"/>
              </a:rPr>
              <a:t> </a:t>
            </a:r>
            <a:r>
              <a:rPr lang="en-US" sz="2800" dirty="0" err="1">
                <a:latin typeface="Times New Roman"/>
                <a:cs typeface="Times New Roman"/>
              </a:rPr>
              <a:t>học</a:t>
            </a:r>
            <a:r>
              <a:rPr lang="en-US" sz="2800" dirty="0">
                <a:latin typeface="Times New Roman"/>
                <a:cs typeface="Times New Roman"/>
              </a:rPr>
              <a:t> (biodiesel), </a:t>
            </a:r>
            <a:r>
              <a:rPr lang="en-US" sz="2800" dirty="0" err="1">
                <a:latin typeface="Times New Roman"/>
                <a:cs typeface="Times New Roman"/>
              </a:rPr>
              <a:t>khí</a:t>
            </a:r>
            <a:r>
              <a:rPr lang="en-US" sz="2800" dirty="0">
                <a:latin typeface="Times New Roman"/>
                <a:cs typeface="Times New Roman"/>
              </a:rPr>
              <a:t> </a:t>
            </a:r>
            <a:r>
              <a:rPr lang="en-US" sz="2800" dirty="0" err="1">
                <a:latin typeface="Times New Roman"/>
                <a:cs typeface="Times New Roman"/>
              </a:rPr>
              <a:t>sinh</a:t>
            </a:r>
            <a:r>
              <a:rPr lang="en-US" sz="2800" dirty="0">
                <a:latin typeface="Times New Roman"/>
                <a:cs typeface="Times New Roman"/>
              </a:rPr>
              <a:t> </a:t>
            </a:r>
            <a:r>
              <a:rPr lang="en-US" sz="2800" dirty="0" err="1">
                <a:latin typeface="Times New Roman"/>
                <a:cs typeface="Times New Roman"/>
              </a:rPr>
              <a:t>học</a:t>
            </a:r>
            <a:r>
              <a:rPr lang="en-US" sz="2800" dirty="0">
                <a:latin typeface="Times New Roman"/>
                <a:cs typeface="Times New Roman"/>
              </a:rPr>
              <a:t> (biogas), </a:t>
            </a:r>
            <a:r>
              <a:rPr lang="en-US" sz="2800" dirty="0" err="1">
                <a:latin typeface="Times New Roman"/>
                <a:cs typeface="Times New Roman"/>
              </a:rPr>
              <a:t>được</a:t>
            </a:r>
            <a:r>
              <a:rPr lang="en-US" sz="2800" dirty="0">
                <a:latin typeface="Times New Roman"/>
                <a:cs typeface="Times New Roman"/>
              </a:rPr>
              <a:t> </a:t>
            </a:r>
            <a:r>
              <a:rPr lang="en-US" sz="2800" dirty="0" err="1">
                <a:latin typeface="Times New Roman"/>
                <a:cs typeface="Times New Roman"/>
              </a:rPr>
              <a:t>chế</a:t>
            </a:r>
            <a:r>
              <a:rPr lang="en-US" sz="2800" dirty="0">
                <a:latin typeface="Times New Roman"/>
                <a:cs typeface="Times New Roman"/>
              </a:rPr>
              <a:t> </a:t>
            </a:r>
            <a:r>
              <a:rPr lang="en-US" sz="2800" dirty="0" err="1">
                <a:latin typeface="Times New Roman"/>
                <a:cs typeface="Times New Roman"/>
              </a:rPr>
              <a:t>xuất</a:t>
            </a:r>
            <a:r>
              <a:rPr lang="en-US" sz="2800" dirty="0">
                <a:latin typeface="Times New Roman"/>
                <a:cs typeface="Times New Roman"/>
              </a:rPr>
              <a:t> </a:t>
            </a:r>
            <a:r>
              <a:rPr lang="en-US" sz="2800" dirty="0" err="1">
                <a:latin typeface="Times New Roman"/>
                <a:cs typeface="Times New Roman"/>
              </a:rPr>
              <a:t>từ</a:t>
            </a:r>
            <a:r>
              <a:rPr lang="en-US" sz="2800" dirty="0">
                <a:latin typeface="Times New Roman"/>
                <a:cs typeface="Times New Roman"/>
              </a:rPr>
              <a:t> </a:t>
            </a:r>
            <a:r>
              <a:rPr lang="en-US" sz="2800" dirty="0" err="1">
                <a:latin typeface="Times New Roman"/>
                <a:cs typeface="Times New Roman"/>
              </a:rPr>
              <a:t>chất</a:t>
            </a:r>
            <a:r>
              <a:rPr lang="en-US" sz="2800" dirty="0">
                <a:latin typeface="Times New Roman"/>
                <a:cs typeface="Times New Roman"/>
              </a:rPr>
              <a:t> </a:t>
            </a:r>
            <a:r>
              <a:rPr lang="en-US" sz="2800" dirty="0" err="1">
                <a:latin typeface="Times New Roman"/>
                <a:cs typeface="Times New Roman"/>
              </a:rPr>
              <a:t>béo</a:t>
            </a:r>
            <a:r>
              <a:rPr lang="en-US" sz="2800" dirty="0">
                <a:latin typeface="Times New Roman"/>
                <a:cs typeface="Times New Roman"/>
              </a:rPr>
              <a:t> </a:t>
            </a:r>
            <a:r>
              <a:rPr lang="en-US" sz="2800" dirty="0" err="1">
                <a:latin typeface="Times New Roman"/>
                <a:cs typeface="Times New Roman"/>
              </a:rPr>
              <a:t>của</a:t>
            </a:r>
            <a:r>
              <a:rPr lang="en-US" sz="2800" dirty="0">
                <a:latin typeface="Times New Roman"/>
                <a:cs typeface="Times New Roman"/>
              </a:rPr>
              <a:t> </a:t>
            </a:r>
            <a:r>
              <a:rPr lang="en-US" sz="2800" dirty="0" err="1">
                <a:latin typeface="Times New Roman"/>
                <a:cs typeface="Times New Roman"/>
              </a:rPr>
              <a:t>động</a:t>
            </a:r>
            <a:r>
              <a:rPr lang="en-US" sz="2800" dirty="0">
                <a:latin typeface="Times New Roman"/>
                <a:cs typeface="Times New Roman"/>
              </a:rPr>
              <a:t> </a:t>
            </a:r>
            <a:r>
              <a:rPr lang="en-US" sz="2800" dirty="0" err="1">
                <a:latin typeface="Times New Roman"/>
                <a:cs typeface="Times New Roman"/>
              </a:rPr>
              <a:t>thực</a:t>
            </a:r>
            <a:r>
              <a:rPr lang="en-US" sz="2800" dirty="0">
                <a:latin typeface="Times New Roman"/>
                <a:cs typeface="Times New Roman"/>
              </a:rPr>
              <a:t> </a:t>
            </a:r>
            <a:r>
              <a:rPr lang="en-US" sz="2800" dirty="0" err="1">
                <a:latin typeface="Times New Roman"/>
                <a:cs typeface="Times New Roman"/>
              </a:rPr>
              <a:t>vật</a:t>
            </a:r>
            <a:r>
              <a:rPr lang="en-US" sz="2800" dirty="0">
                <a:latin typeface="Times New Roman"/>
                <a:cs typeface="Times New Roman"/>
              </a:rPr>
              <a:t> (</a:t>
            </a:r>
            <a:r>
              <a:rPr lang="en-US" sz="2800" dirty="0" err="1">
                <a:latin typeface="Times New Roman"/>
                <a:cs typeface="Times New Roman"/>
              </a:rPr>
              <a:t>mỡ</a:t>
            </a:r>
            <a:r>
              <a:rPr lang="en-US" sz="2800" dirty="0">
                <a:latin typeface="Times New Roman"/>
                <a:cs typeface="Times New Roman"/>
              </a:rPr>
              <a:t> </a:t>
            </a:r>
            <a:r>
              <a:rPr lang="en-US" sz="2800" dirty="0" err="1">
                <a:latin typeface="Times New Roman"/>
                <a:cs typeface="Times New Roman"/>
              </a:rPr>
              <a:t>động</a:t>
            </a:r>
            <a:r>
              <a:rPr lang="en-US" sz="2800" dirty="0">
                <a:latin typeface="Times New Roman"/>
                <a:cs typeface="Times New Roman"/>
              </a:rPr>
              <a:t> </a:t>
            </a:r>
            <a:r>
              <a:rPr lang="en-US" sz="2800" dirty="0" err="1">
                <a:latin typeface="Times New Roman"/>
                <a:cs typeface="Times New Roman"/>
              </a:rPr>
              <a:t>vật</a:t>
            </a:r>
            <a:r>
              <a:rPr lang="en-US" sz="2800" dirty="0">
                <a:latin typeface="Times New Roman"/>
                <a:cs typeface="Times New Roman"/>
              </a:rPr>
              <a:t>, </a:t>
            </a:r>
            <a:r>
              <a:rPr lang="en-US" sz="2800" dirty="0" err="1">
                <a:latin typeface="Times New Roman"/>
                <a:cs typeface="Times New Roman"/>
              </a:rPr>
              <a:t>dầu</a:t>
            </a:r>
            <a:r>
              <a:rPr lang="en-US" sz="2800" dirty="0">
                <a:latin typeface="Times New Roman"/>
                <a:cs typeface="Times New Roman"/>
              </a:rPr>
              <a:t> </a:t>
            </a:r>
            <a:r>
              <a:rPr lang="en-US" sz="2800" dirty="0" err="1">
                <a:latin typeface="Times New Roman"/>
                <a:cs typeface="Times New Roman"/>
              </a:rPr>
              <a:t>dừa</a:t>
            </a:r>
            <a:r>
              <a:rPr lang="en-US" sz="2800" dirty="0">
                <a:latin typeface="Times New Roman"/>
                <a:cs typeface="Times New Roman"/>
              </a:rPr>
              <a:t>,...), </a:t>
            </a:r>
            <a:r>
              <a:rPr lang="en-US" sz="2800" dirty="0" err="1">
                <a:latin typeface="Times New Roman"/>
                <a:cs typeface="Times New Roman"/>
              </a:rPr>
              <a:t>chất</a:t>
            </a:r>
            <a:r>
              <a:rPr lang="en-US" sz="2800" dirty="0">
                <a:latin typeface="Times New Roman"/>
                <a:cs typeface="Times New Roman"/>
              </a:rPr>
              <a:t> </a:t>
            </a:r>
            <a:r>
              <a:rPr lang="en-US" sz="2800" dirty="0" err="1">
                <a:latin typeface="Times New Roman"/>
                <a:cs typeface="Times New Roman"/>
              </a:rPr>
              <a:t>thải</a:t>
            </a:r>
            <a:r>
              <a:rPr lang="en-US" sz="2800" dirty="0">
                <a:latin typeface="Times New Roman"/>
                <a:cs typeface="Times New Roman"/>
              </a:rPr>
              <a:t> </a:t>
            </a:r>
            <a:r>
              <a:rPr lang="en-US" sz="2800" dirty="0" err="1">
                <a:latin typeface="Times New Roman"/>
                <a:cs typeface="Times New Roman"/>
              </a:rPr>
              <a:t>trong</a:t>
            </a:r>
            <a:r>
              <a:rPr lang="en-US" sz="2800" dirty="0">
                <a:latin typeface="Times New Roman"/>
                <a:cs typeface="Times New Roman"/>
              </a:rPr>
              <a:t> </a:t>
            </a:r>
            <a:r>
              <a:rPr lang="en-US" sz="2800" dirty="0" err="1">
                <a:latin typeface="Times New Roman"/>
                <a:cs typeface="Times New Roman"/>
              </a:rPr>
              <a:t>nông</a:t>
            </a:r>
            <a:r>
              <a:rPr lang="en-US" sz="2800" dirty="0">
                <a:latin typeface="Times New Roman"/>
                <a:cs typeface="Times New Roman"/>
              </a:rPr>
              <a:t> </a:t>
            </a:r>
            <a:r>
              <a:rPr lang="en-US" sz="2800" dirty="0" err="1">
                <a:latin typeface="Times New Roman"/>
                <a:cs typeface="Times New Roman"/>
              </a:rPr>
              <a:t>nghiệp</a:t>
            </a:r>
            <a:r>
              <a:rPr lang="en-US" sz="2800" dirty="0">
                <a:latin typeface="Times New Roman"/>
                <a:cs typeface="Times New Roman"/>
              </a:rPr>
              <a:t> (</a:t>
            </a:r>
            <a:r>
              <a:rPr lang="en-US" sz="2800" dirty="0" err="1">
                <a:latin typeface="Times New Roman"/>
                <a:cs typeface="Times New Roman"/>
              </a:rPr>
              <a:t>rơm</a:t>
            </a:r>
            <a:r>
              <a:rPr lang="en-US" sz="2800" dirty="0">
                <a:latin typeface="Times New Roman"/>
                <a:cs typeface="Times New Roman"/>
              </a:rPr>
              <a:t> </a:t>
            </a:r>
            <a:r>
              <a:rPr lang="en-US" sz="2800" dirty="0" err="1">
                <a:latin typeface="Times New Roman"/>
                <a:cs typeface="Times New Roman"/>
              </a:rPr>
              <a:t>rạ</a:t>
            </a:r>
            <a:r>
              <a:rPr lang="en-US" sz="2800" dirty="0">
                <a:latin typeface="Times New Roman"/>
                <a:cs typeface="Times New Roman"/>
              </a:rPr>
              <a:t>, </a:t>
            </a:r>
            <a:r>
              <a:rPr lang="en-US" sz="2800" dirty="0" err="1">
                <a:latin typeface="Times New Roman"/>
                <a:cs typeface="Times New Roman"/>
              </a:rPr>
              <a:t>phân</a:t>
            </a:r>
            <a:r>
              <a:rPr lang="en-US" sz="2800" dirty="0">
                <a:latin typeface="Times New Roman"/>
                <a:cs typeface="Times New Roman"/>
              </a:rPr>
              <a:t>,...), </a:t>
            </a:r>
            <a:r>
              <a:rPr lang="en-US" sz="2800" dirty="0" err="1">
                <a:latin typeface="Times New Roman"/>
                <a:cs typeface="Times New Roman"/>
              </a:rPr>
              <a:t>sản</a:t>
            </a:r>
            <a:r>
              <a:rPr lang="en-US" sz="2800" dirty="0">
                <a:latin typeface="Times New Roman"/>
                <a:cs typeface="Times New Roman"/>
              </a:rPr>
              <a:t> </a:t>
            </a:r>
            <a:r>
              <a:rPr lang="en-US" sz="2800" dirty="0" err="1">
                <a:latin typeface="Times New Roman"/>
                <a:cs typeface="Times New Roman"/>
              </a:rPr>
              <a:t>phẩm</a:t>
            </a:r>
            <a:r>
              <a:rPr lang="en-US" sz="2800" dirty="0">
                <a:latin typeface="Times New Roman"/>
                <a:cs typeface="Times New Roman"/>
              </a:rPr>
              <a:t> </a:t>
            </a:r>
            <a:r>
              <a:rPr lang="en-US" sz="2800" dirty="0" err="1">
                <a:latin typeface="Times New Roman"/>
                <a:cs typeface="Times New Roman"/>
              </a:rPr>
              <a:t>thải</a:t>
            </a:r>
            <a:r>
              <a:rPr lang="en-US" sz="2800" dirty="0">
                <a:latin typeface="Times New Roman"/>
                <a:cs typeface="Times New Roman"/>
              </a:rPr>
              <a:t> </a:t>
            </a:r>
            <a:r>
              <a:rPr lang="en-US" sz="2800" dirty="0" err="1">
                <a:latin typeface="Times New Roman"/>
                <a:cs typeface="Times New Roman"/>
              </a:rPr>
              <a:t>trong</a:t>
            </a:r>
            <a:r>
              <a:rPr lang="en-US" sz="2800" dirty="0">
                <a:latin typeface="Times New Roman"/>
                <a:cs typeface="Times New Roman"/>
              </a:rPr>
              <a:t> </a:t>
            </a:r>
            <a:r>
              <a:rPr lang="en-US" sz="2800" dirty="0" err="1">
                <a:latin typeface="Times New Roman"/>
                <a:cs typeface="Times New Roman"/>
              </a:rPr>
              <a:t>công</a:t>
            </a:r>
            <a:r>
              <a:rPr lang="en-US" sz="2800" dirty="0">
                <a:latin typeface="Times New Roman"/>
                <a:cs typeface="Times New Roman"/>
              </a:rPr>
              <a:t> </a:t>
            </a:r>
            <a:r>
              <a:rPr lang="en-US" sz="2800" dirty="0" err="1">
                <a:latin typeface="Times New Roman"/>
                <a:cs typeface="Times New Roman"/>
              </a:rPr>
              <a:t>nghiệp</a:t>
            </a:r>
            <a:r>
              <a:rPr lang="en-US" sz="2800" dirty="0">
                <a:latin typeface="Times New Roman"/>
                <a:cs typeface="Times New Roman"/>
              </a:rPr>
              <a:t> (</a:t>
            </a:r>
            <a:r>
              <a:rPr lang="en-US" sz="2800" dirty="0" err="1">
                <a:latin typeface="Times New Roman"/>
                <a:cs typeface="Times New Roman"/>
              </a:rPr>
              <a:t>mùn</a:t>
            </a:r>
            <a:r>
              <a:rPr lang="en-US" sz="2800" dirty="0">
                <a:latin typeface="Times New Roman"/>
                <a:cs typeface="Times New Roman"/>
              </a:rPr>
              <a:t> </a:t>
            </a:r>
            <a:r>
              <a:rPr lang="en-US" sz="2800" dirty="0" err="1">
                <a:latin typeface="Times New Roman"/>
                <a:cs typeface="Times New Roman"/>
              </a:rPr>
              <a:t>cưa</a:t>
            </a:r>
            <a:r>
              <a:rPr lang="en-US" sz="2800" dirty="0">
                <a:latin typeface="Times New Roman"/>
                <a:cs typeface="Times New Roman"/>
              </a:rPr>
              <a:t>, </a:t>
            </a:r>
            <a:r>
              <a:rPr lang="en-US" sz="2800" dirty="0" err="1">
                <a:latin typeface="Times New Roman"/>
                <a:cs typeface="Times New Roman"/>
              </a:rPr>
              <a:t>gỗ</a:t>
            </a:r>
            <a:r>
              <a:rPr lang="en-US" sz="2800" dirty="0">
                <a:latin typeface="Times New Roman"/>
                <a:cs typeface="Times New Roman"/>
              </a:rPr>
              <a:t> </a:t>
            </a:r>
            <a:r>
              <a:rPr lang="en-US" sz="2800" dirty="0" err="1">
                <a:latin typeface="Times New Roman"/>
                <a:cs typeface="Times New Roman"/>
              </a:rPr>
              <a:t>thải</a:t>
            </a:r>
            <a:r>
              <a:rPr lang="en-US" sz="2800" dirty="0">
                <a:latin typeface="Times New Roman"/>
                <a:cs typeface="Times New Roman"/>
              </a:rPr>
              <a:t>...). </a:t>
            </a:r>
            <a:endParaRPr lang="en-US" sz="2800" dirty="0" smtClean="0">
              <a:latin typeface="Times New Roman"/>
              <a:cs typeface="Times New Roman"/>
            </a:endParaRPr>
          </a:p>
          <a:p>
            <a:r>
              <a:rPr lang="en-US" sz="2800" dirty="0" err="1">
                <a:latin typeface="Times New Roman"/>
                <a:cs typeface="Times New Roman"/>
              </a:rPr>
              <a:t>Nguyên</a:t>
            </a:r>
            <a:r>
              <a:rPr lang="en-US" sz="2800" dirty="0">
                <a:latin typeface="Times New Roman"/>
                <a:cs typeface="Times New Roman"/>
              </a:rPr>
              <a:t> </a:t>
            </a:r>
            <a:r>
              <a:rPr lang="en-US" sz="2800" dirty="0" err="1">
                <a:latin typeface="Times New Roman"/>
                <a:cs typeface="Times New Roman"/>
              </a:rPr>
              <a:t>liệu</a:t>
            </a:r>
            <a:r>
              <a:rPr lang="en-US" sz="2800" dirty="0">
                <a:latin typeface="Times New Roman"/>
                <a:cs typeface="Times New Roman"/>
              </a:rPr>
              <a:t> </a:t>
            </a:r>
            <a:r>
              <a:rPr lang="en-US" sz="2800" dirty="0" err="1">
                <a:latin typeface="Times New Roman"/>
                <a:cs typeface="Times New Roman"/>
              </a:rPr>
              <a:t>thích</a:t>
            </a:r>
            <a:r>
              <a:rPr lang="en-US" sz="2800" dirty="0">
                <a:latin typeface="Times New Roman"/>
                <a:cs typeface="Times New Roman"/>
              </a:rPr>
              <a:t> </a:t>
            </a:r>
            <a:r>
              <a:rPr lang="en-US" sz="2800" dirty="0" err="1">
                <a:latin typeface="Times New Roman"/>
                <a:cs typeface="Times New Roman"/>
              </a:rPr>
              <a:t>hợp</a:t>
            </a:r>
            <a:r>
              <a:rPr lang="en-US" sz="2800" dirty="0">
                <a:latin typeface="Times New Roman"/>
                <a:cs typeface="Times New Roman"/>
              </a:rPr>
              <a:t> </a:t>
            </a:r>
            <a:r>
              <a:rPr lang="en-US" sz="2800" dirty="0" err="1">
                <a:latin typeface="Times New Roman"/>
                <a:cs typeface="Times New Roman"/>
              </a:rPr>
              <a:t>để</a:t>
            </a:r>
            <a:r>
              <a:rPr lang="en-US" sz="2800" dirty="0">
                <a:latin typeface="Times New Roman"/>
                <a:cs typeface="Times New Roman"/>
              </a:rPr>
              <a:t> </a:t>
            </a:r>
            <a:r>
              <a:rPr lang="en-US" sz="2800" dirty="0" err="1">
                <a:latin typeface="Times New Roman"/>
                <a:cs typeface="Times New Roman"/>
              </a:rPr>
              <a:t>sản</a:t>
            </a:r>
            <a:r>
              <a:rPr lang="en-US" sz="2800" dirty="0">
                <a:latin typeface="Times New Roman"/>
                <a:cs typeface="Times New Roman"/>
              </a:rPr>
              <a:t> </a:t>
            </a:r>
            <a:r>
              <a:rPr lang="en-US" sz="2800" dirty="0" err="1">
                <a:latin typeface="Times New Roman"/>
                <a:cs typeface="Times New Roman"/>
              </a:rPr>
              <a:t>xuất</a:t>
            </a:r>
            <a:r>
              <a:rPr lang="en-US" sz="2800" dirty="0">
                <a:latin typeface="Times New Roman"/>
                <a:cs typeface="Times New Roman"/>
              </a:rPr>
              <a:t> ethanol </a:t>
            </a:r>
            <a:r>
              <a:rPr lang="en-US" sz="2800" dirty="0" err="1">
                <a:latin typeface="Times New Roman"/>
                <a:cs typeface="Times New Roman"/>
              </a:rPr>
              <a:t>bao</a:t>
            </a:r>
            <a:r>
              <a:rPr lang="en-US" sz="2800" dirty="0">
                <a:latin typeface="Times New Roman"/>
                <a:cs typeface="Times New Roman"/>
              </a:rPr>
              <a:t> </a:t>
            </a:r>
            <a:r>
              <a:rPr lang="en-US" sz="2800" dirty="0" err="1">
                <a:latin typeface="Times New Roman"/>
                <a:cs typeface="Times New Roman"/>
              </a:rPr>
              <a:t>gồm</a:t>
            </a:r>
            <a:r>
              <a:rPr lang="en-US" sz="2800" dirty="0">
                <a:latin typeface="Times New Roman"/>
                <a:cs typeface="Times New Roman"/>
              </a:rPr>
              <a:t> </a:t>
            </a:r>
            <a:r>
              <a:rPr lang="en-US" sz="2800" dirty="0" err="1">
                <a:latin typeface="Times New Roman"/>
                <a:cs typeface="Times New Roman"/>
              </a:rPr>
              <a:t>ngô</a:t>
            </a:r>
            <a:r>
              <a:rPr lang="en-US" sz="2800" dirty="0">
                <a:latin typeface="Times New Roman"/>
                <a:cs typeface="Times New Roman"/>
              </a:rPr>
              <a:t>, </a:t>
            </a:r>
            <a:r>
              <a:rPr lang="en-US" sz="2800" dirty="0" err="1">
                <a:latin typeface="Times New Roman"/>
                <a:cs typeface="Times New Roman"/>
              </a:rPr>
              <a:t>lúa</a:t>
            </a:r>
            <a:r>
              <a:rPr lang="en-US" sz="2800" dirty="0">
                <a:latin typeface="Times New Roman"/>
                <a:cs typeface="Times New Roman"/>
              </a:rPr>
              <a:t> </a:t>
            </a:r>
            <a:r>
              <a:rPr lang="en-US" sz="2800" dirty="0" err="1">
                <a:latin typeface="Times New Roman"/>
                <a:cs typeface="Times New Roman"/>
              </a:rPr>
              <a:t>mì</a:t>
            </a:r>
            <a:r>
              <a:rPr lang="en-US" sz="2800" dirty="0">
                <a:latin typeface="Times New Roman"/>
                <a:cs typeface="Times New Roman"/>
              </a:rPr>
              <a:t>, </a:t>
            </a:r>
            <a:r>
              <a:rPr lang="en-US" sz="2800" dirty="0" err="1">
                <a:latin typeface="Times New Roman"/>
                <a:cs typeface="Times New Roman"/>
              </a:rPr>
              <a:t>cao</a:t>
            </a:r>
            <a:r>
              <a:rPr lang="en-US" sz="2800" dirty="0">
                <a:latin typeface="Times New Roman"/>
                <a:cs typeface="Times New Roman"/>
              </a:rPr>
              <a:t> </a:t>
            </a:r>
            <a:r>
              <a:rPr lang="en-US" sz="2800" dirty="0" err="1">
                <a:latin typeface="Times New Roman"/>
                <a:cs typeface="Times New Roman"/>
              </a:rPr>
              <a:t>lương</a:t>
            </a:r>
            <a:r>
              <a:rPr lang="en-US" sz="2800" dirty="0">
                <a:latin typeface="Times New Roman"/>
                <a:cs typeface="Times New Roman"/>
              </a:rPr>
              <a:t>, </a:t>
            </a:r>
            <a:r>
              <a:rPr lang="en-US" sz="2800" dirty="0" err="1">
                <a:latin typeface="Times New Roman"/>
                <a:cs typeface="Times New Roman"/>
              </a:rPr>
              <a:t>mía</a:t>
            </a:r>
            <a:r>
              <a:rPr lang="en-US" sz="2800" dirty="0">
                <a:latin typeface="Times New Roman"/>
                <a:cs typeface="Times New Roman"/>
              </a:rPr>
              <a:t>, </a:t>
            </a:r>
            <a:r>
              <a:rPr lang="en-US" sz="2800" dirty="0" err="1">
                <a:latin typeface="Times New Roman"/>
                <a:cs typeface="Times New Roman"/>
              </a:rPr>
              <a:t>củ</a:t>
            </a:r>
            <a:r>
              <a:rPr lang="en-US" sz="2800" dirty="0">
                <a:latin typeface="Times New Roman"/>
                <a:cs typeface="Times New Roman"/>
              </a:rPr>
              <a:t> </a:t>
            </a:r>
            <a:r>
              <a:rPr lang="en-US" sz="2800" dirty="0" err="1">
                <a:latin typeface="Times New Roman"/>
                <a:cs typeface="Times New Roman"/>
              </a:rPr>
              <a:t>cải</a:t>
            </a:r>
            <a:r>
              <a:rPr lang="en-US" sz="2800" dirty="0">
                <a:latin typeface="Times New Roman"/>
                <a:cs typeface="Times New Roman"/>
              </a:rPr>
              <a:t> </a:t>
            </a:r>
            <a:r>
              <a:rPr lang="en-US" sz="2800" dirty="0" err="1">
                <a:latin typeface="Times New Roman"/>
                <a:cs typeface="Times New Roman"/>
              </a:rPr>
              <a:t>đường</a:t>
            </a:r>
            <a:r>
              <a:rPr lang="en-US" sz="2800" dirty="0">
                <a:latin typeface="Times New Roman"/>
                <a:cs typeface="Times New Roman"/>
              </a:rPr>
              <a:t>, </a:t>
            </a:r>
            <a:r>
              <a:rPr lang="en-US" sz="2800" dirty="0" err="1">
                <a:latin typeface="Times New Roman"/>
                <a:cs typeface="Times New Roman"/>
              </a:rPr>
              <a:t>cao</a:t>
            </a:r>
            <a:r>
              <a:rPr lang="en-US" sz="2800" dirty="0">
                <a:latin typeface="Times New Roman"/>
                <a:cs typeface="Times New Roman"/>
              </a:rPr>
              <a:t> </a:t>
            </a:r>
            <a:r>
              <a:rPr lang="en-US" sz="2800" dirty="0" err="1">
                <a:latin typeface="Times New Roman"/>
                <a:cs typeface="Times New Roman"/>
              </a:rPr>
              <a:t>lương</a:t>
            </a:r>
            <a:r>
              <a:rPr lang="en-US" sz="2800" dirty="0">
                <a:latin typeface="Times New Roman"/>
                <a:cs typeface="Times New Roman"/>
              </a:rPr>
              <a:t> </a:t>
            </a:r>
            <a:r>
              <a:rPr lang="en-US" sz="2800" dirty="0" err="1">
                <a:latin typeface="Times New Roman"/>
                <a:cs typeface="Times New Roman"/>
              </a:rPr>
              <a:t>ngọt</a:t>
            </a:r>
            <a:r>
              <a:rPr lang="en-US" sz="2800" dirty="0">
                <a:latin typeface="Times New Roman"/>
                <a:cs typeface="Times New Roman"/>
              </a:rPr>
              <a:t>, </a:t>
            </a:r>
            <a:r>
              <a:rPr lang="en-US" sz="2800" dirty="0" err="1">
                <a:latin typeface="Times New Roman"/>
                <a:cs typeface="Times New Roman"/>
              </a:rPr>
              <a:t>củ</a:t>
            </a:r>
            <a:r>
              <a:rPr lang="en-US" sz="2800" dirty="0">
                <a:latin typeface="Times New Roman"/>
                <a:cs typeface="Times New Roman"/>
              </a:rPr>
              <a:t> </a:t>
            </a:r>
            <a:r>
              <a:rPr lang="en-US" sz="2800" dirty="0" err="1">
                <a:latin typeface="Times New Roman"/>
                <a:cs typeface="Times New Roman"/>
              </a:rPr>
              <a:t>cúc</a:t>
            </a:r>
            <a:r>
              <a:rPr lang="en-US" sz="2800" dirty="0">
                <a:latin typeface="Times New Roman"/>
                <a:cs typeface="Times New Roman"/>
              </a:rPr>
              <a:t> vu (</a:t>
            </a:r>
            <a:r>
              <a:rPr lang="en-US" sz="2800" dirty="0" err="1">
                <a:latin typeface="Times New Roman"/>
                <a:cs typeface="Times New Roman"/>
              </a:rPr>
              <a:t>còn</a:t>
            </a:r>
            <a:r>
              <a:rPr lang="en-US" sz="2800" dirty="0">
                <a:latin typeface="Times New Roman"/>
                <a:cs typeface="Times New Roman"/>
              </a:rPr>
              <a:t> </a:t>
            </a:r>
            <a:r>
              <a:rPr lang="en-US" sz="2800" dirty="0" err="1">
                <a:latin typeface="Times New Roman"/>
                <a:cs typeface="Times New Roman"/>
              </a:rPr>
              <a:t>gọi</a:t>
            </a:r>
            <a:r>
              <a:rPr lang="en-US" sz="2800" dirty="0">
                <a:latin typeface="Times New Roman"/>
                <a:cs typeface="Times New Roman"/>
              </a:rPr>
              <a:t> </a:t>
            </a:r>
            <a:r>
              <a:rPr lang="en-US" sz="2800" dirty="0" err="1">
                <a:latin typeface="Times New Roman"/>
                <a:cs typeface="Times New Roman"/>
              </a:rPr>
              <a:t>là</a:t>
            </a:r>
            <a:r>
              <a:rPr lang="en-US" sz="2800" dirty="0">
                <a:latin typeface="Times New Roman"/>
                <a:cs typeface="Times New Roman"/>
              </a:rPr>
              <a:t> </a:t>
            </a:r>
            <a:r>
              <a:rPr lang="en-US" sz="2800" dirty="0" err="1">
                <a:latin typeface="Times New Roman"/>
                <a:cs typeface="Times New Roman"/>
              </a:rPr>
              <a:t>atisô</a:t>
            </a:r>
            <a:r>
              <a:rPr lang="en-US" sz="2800" dirty="0">
                <a:latin typeface="Times New Roman"/>
                <a:cs typeface="Times New Roman"/>
              </a:rPr>
              <a:t> Jerusalem). </a:t>
            </a:r>
            <a:r>
              <a:rPr lang="en-US" sz="2800" dirty="0" err="1">
                <a:latin typeface="Times New Roman"/>
                <a:cs typeface="Times New Roman"/>
              </a:rPr>
              <a:t>Đây</a:t>
            </a:r>
            <a:r>
              <a:rPr lang="en-US" sz="2800" dirty="0">
                <a:latin typeface="Times New Roman"/>
                <a:cs typeface="Times New Roman"/>
              </a:rPr>
              <a:t> </a:t>
            </a:r>
            <a:r>
              <a:rPr lang="en-US" sz="2800" dirty="0" err="1">
                <a:latin typeface="Times New Roman"/>
                <a:cs typeface="Times New Roman"/>
              </a:rPr>
              <a:t>đều</a:t>
            </a:r>
            <a:r>
              <a:rPr lang="en-US" sz="2800" dirty="0">
                <a:latin typeface="Times New Roman"/>
                <a:cs typeface="Times New Roman"/>
              </a:rPr>
              <a:t> </a:t>
            </a:r>
            <a:r>
              <a:rPr lang="en-US" sz="2800" dirty="0" err="1">
                <a:latin typeface="Times New Roman"/>
                <a:cs typeface="Times New Roman"/>
              </a:rPr>
              <a:t>là</a:t>
            </a:r>
            <a:r>
              <a:rPr lang="en-US" sz="2800" dirty="0">
                <a:latin typeface="Times New Roman"/>
                <a:cs typeface="Times New Roman"/>
              </a:rPr>
              <a:t> </a:t>
            </a:r>
            <a:r>
              <a:rPr lang="en-US" sz="2800" dirty="0" err="1">
                <a:latin typeface="Times New Roman"/>
                <a:cs typeface="Times New Roman"/>
              </a:rPr>
              <a:t>những</a:t>
            </a:r>
            <a:r>
              <a:rPr lang="en-US" sz="2800" dirty="0">
                <a:latin typeface="Times New Roman"/>
                <a:cs typeface="Times New Roman"/>
              </a:rPr>
              <a:t> </a:t>
            </a:r>
            <a:r>
              <a:rPr lang="en-US" sz="2800" dirty="0" err="1">
                <a:latin typeface="Times New Roman"/>
                <a:cs typeface="Times New Roman"/>
              </a:rPr>
              <a:t>loại</a:t>
            </a:r>
            <a:r>
              <a:rPr lang="en-US" sz="2800" dirty="0">
                <a:latin typeface="Times New Roman"/>
                <a:cs typeface="Times New Roman"/>
              </a:rPr>
              <a:t> </a:t>
            </a:r>
            <a:r>
              <a:rPr lang="en-US" sz="2800" dirty="0" err="1">
                <a:latin typeface="Times New Roman"/>
                <a:cs typeface="Times New Roman"/>
              </a:rPr>
              <a:t>thực</a:t>
            </a:r>
            <a:r>
              <a:rPr lang="en-US" sz="2800" dirty="0">
                <a:latin typeface="Times New Roman"/>
                <a:cs typeface="Times New Roman"/>
              </a:rPr>
              <a:t> </a:t>
            </a:r>
            <a:r>
              <a:rPr lang="en-US" sz="2800" dirty="0" err="1">
                <a:latin typeface="Times New Roman"/>
                <a:cs typeface="Times New Roman"/>
              </a:rPr>
              <a:t>vật</a:t>
            </a:r>
            <a:r>
              <a:rPr lang="en-US" sz="2800" dirty="0">
                <a:latin typeface="Times New Roman"/>
                <a:cs typeface="Times New Roman"/>
              </a:rPr>
              <a:t> </a:t>
            </a:r>
            <a:r>
              <a:rPr lang="en-US" sz="2800" dirty="0" err="1">
                <a:latin typeface="Times New Roman"/>
                <a:cs typeface="Times New Roman"/>
              </a:rPr>
              <a:t>có</a:t>
            </a:r>
            <a:r>
              <a:rPr lang="en-US" sz="2800" dirty="0">
                <a:latin typeface="Times New Roman"/>
                <a:cs typeface="Times New Roman"/>
              </a:rPr>
              <a:t> </a:t>
            </a:r>
            <a:r>
              <a:rPr lang="en-US" sz="2800" dirty="0" err="1">
                <a:latin typeface="Times New Roman"/>
                <a:cs typeface="Times New Roman"/>
              </a:rPr>
              <a:t>hàm</a:t>
            </a:r>
            <a:r>
              <a:rPr lang="en-US" sz="2800" dirty="0">
                <a:latin typeface="Times New Roman"/>
                <a:cs typeface="Times New Roman"/>
              </a:rPr>
              <a:t> </a:t>
            </a:r>
            <a:r>
              <a:rPr lang="en-US" sz="2800" dirty="0" err="1">
                <a:latin typeface="Times New Roman"/>
                <a:cs typeface="Times New Roman"/>
              </a:rPr>
              <a:t>lượng</a:t>
            </a:r>
            <a:r>
              <a:rPr lang="en-US" sz="2800" dirty="0">
                <a:latin typeface="Times New Roman"/>
                <a:cs typeface="Times New Roman"/>
              </a:rPr>
              <a:t> </a:t>
            </a:r>
            <a:r>
              <a:rPr lang="en-US" sz="2800" dirty="0" err="1">
                <a:latin typeface="Times New Roman"/>
                <a:cs typeface="Times New Roman"/>
              </a:rPr>
              <a:t>đường</a:t>
            </a:r>
            <a:r>
              <a:rPr lang="en-US" sz="2800" dirty="0">
                <a:latin typeface="Times New Roman"/>
                <a:cs typeface="Times New Roman"/>
              </a:rPr>
              <a:t> </a:t>
            </a:r>
            <a:r>
              <a:rPr lang="en-US" sz="2800" dirty="0" err="1">
                <a:latin typeface="Times New Roman"/>
                <a:cs typeface="Times New Roman"/>
              </a:rPr>
              <a:t>tự</a:t>
            </a:r>
            <a:r>
              <a:rPr lang="en-US" sz="2800" dirty="0">
                <a:latin typeface="Times New Roman"/>
                <a:cs typeface="Times New Roman"/>
              </a:rPr>
              <a:t> </a:t>
            </a:r>
            <a:r>
              <a:rPr lang="en-US" sz="2800" dirty="0" err="1">
                <a:latin typeface="Times New Roman"/>
                <a:cs typeface="Times New Roman"/>
              </a:rPr>
              <a:t>nhiên</a:t>
            </a:r>
            <a:r>
              <a:rPr lang="en-US" sz="2800" dirty="0">
                <a:latin typeface="Times New Roman"/>
                <a:cs typeface="Times New Roman"/>
              </a:rPr>
              <a:t> </a:t>
            </a:r>
            <a:r>
              <a:rPr lang="en-US" sz="2800" dirty="0" err="1">
                <a:latin typeface="Times New Roman"/>
                <a:cs typeface="Times New Roman"/>
              </a:rPr>
              <a:t>cao</a:t>
            </a:r>
            <a:r>
              <a:rPr lang="en-US" sz="2800" dirty="0">
                <a:latin typeface="Times New Roman"/>
                <a:cs typeface="Times New Roman"/>
              </a:rPr>
              <a:t>. </a:t>
            </a:r>
            <a:r>
              <a:rPr lang="en-US" sz="2800" dirty="0" err="1">
                <a:latin typeface="Times New Roman"/>
                <a:cs typeface="Times New Roman"/>
              </a:rPr>
              <a:t>Tuy</a:t>
            </a:r>
            <a:r>
              <a:rPr lang="en-US" sz="2800" dirty="0">
                <a:latin typeface="Times New Roman"/>
                <a:cs typeface="Times New Roman"/>
              </a:rPr>
              <a:t> </a:t>
            </a:r>
            <a:r>
              <a:rPr lang="en-US" sz="2800" dirty="0" err="1">
                <a:latin typeface="Times New Roman"/>
                <a:cs typeface="Times New Roman"/>
              </a:rPr>
              <a:t>nhiên</a:t>
            </a:r>
            <a:r>
              <a:rPr lang="en-US" sz="2800" dirty="0">
                <a:latin typeface="Times New Roman"/>
                <a:cs typeface="Times New Roman"/>
              </a:rPr>
              <a:t>, </a:t>
            </a:r>
            <a:r>
              <a:rPr lang="en-US" sz="2800" dirty="0" err="1">
                <a:latin typeface="Times New Roman"/>
                <a:cs typeface="Times New Roman"/>
              </a:rPr>
              <a:t>không</a:t>
            </a:r>
            <a:r>
              <a:rPr lang="en-US" sz="2800" dirty="0">
                <a:latin typeface="Times New Roman"/>
                <a:cs typeface="Times New Roman"/>
              </a:rPr>
              <a:t> </a:t>
            </a:r>
            <a:r>
              <a:rPr lang="en-US" sz="2800" dirty="0" err="1">
                <a:latin typeface="Times New Roman"/>
                <a:cs typeface="Times New Roman"/>
              </a:rPr>
              <a:t>có</a:t>
            </a:r>
            <a:r>
              <a:rPr lang="en-US" sz="2800" dirty="0">
                <a:latin typeface="Times New Roman"/>
                <a:cs typeface="Times New Roman"/>
              </a:rPr>
              <a:t> </a:t>
            </a:r>
            <a:r>
              <a:rPr lang="en-US" sz="2800" dirty="0" err="1">
                <a:latin typeface="Times New Roman"/>
                <a:cs typeface="Times New Roman"/>
              </a:rPr>
              <a:t>loại</a:t>
            </a:r>
            <a:r>
              <a:rPr lang="en-US" sz="2800" dirty="0">
                <a:latin typeface="Times New Roman"/>
                <a:cs typeface="Times New Roman"/>
              </a:rPr>
              <a:t> </a:t>
            </a:r>
            <a:r>
              <a:rPr lang="en-US" sz="2800" dirty="0" err="1">
                <a:latin typeface="Times New Roman"/>
                <a:cs typeface="Times New Roman"/>
              </a:rPr>
              <a:t>nguyên</a:t>
            </a:r>
            <a:r>
              <a:rPr lang="en-US" sz="2800" dirty="0">
                <a:latin typeface="Times New Roman"/>
                <a:cs typeface="Times New Roman"/>
              </a:rPr>
              <a:t> </a:t>
            </a:r>
            <a:r>
              <a:rPr lang="en-US" sz="2800" dirty="0" err="1">
                <a:latin typeface="Times New Roman"/>
                <a:cs typeface="Times New Roman"/>
              </a:rPr>
              <a:t>liệu</a:t>
            </a:r>
            <a:r>
              <a:rPr lang="en-US" sz="2800" dirty="0">
                <a:latin typeface="Times New Roman"/>
                <a:cs typeface="Times New Roman"/>
              </a:rPr>
              <a:t> "</a:t>
            </a:r>
            <a:r>
              <a:rPr lang="en-US" sz="2800" dirty="0" err="1">
                <a:latin typeface="Times New Roman"/>
                <a:cs typeface="Times New Roman"/>
              </a:rPr>
              <a:t>tốt</a:t>
            </a:r>
            <a:r>
              <a:rPr lang="en-US" sz="2800" dirty="0">
                <a:latin typeface="Times New Roman"/>
                <a:cs typeface="Times New Roman"/>
              </a:rPr>
              <a:t> </a:t>
            </a:r>
            <a:r>
              <a:rPr lang="en-US" sz="2800" dirty="0" err="1">
                <a:latin typeface="Times New Roman"/>
                <a:cs typeface="Times New Roman"/>
              </a:rPr>
              <a:t>nhất</a:t>
            </a:r>
            <a:r>
              <a:rPr lang="en-US" sz="2800" dirty="0">
                <a:latin typeface="Times New Roman"/>
                <a:cs typeface="Times New Roman"/>
              </a:rPr>
              <a:t>" </a:t>
            </a:r>
            <a:r>
              <a:rPr lang="en-US" sz="2800" dirty="0" err="1">
                <a:latin typeface="Times New Roman"/>
                <a:cs typeface="Times New Roman"/>
              </a:rPr>
              <a:t>cho</a:t>
            </a:r>
            <a:r>
              <a:rPr lang="en-US" sz="2800" dirty="0">
                <a:latin typeface="Times New Roman"/>
                <a:cs typeface="Times New Roman"/>
              </a:rPr>
              <a:t> </a:t>
            </a:r>
            <a:r>
              <a:rPr lang="en-US" sz="2800" dirty="0" err="1">
                <a:latin typeface="Times New Roman"/>
                <a:cs typeface="Times New Roman"/>
              </a:rPr>
              <a:t>việc</a:t>
            </a:r>
            <a:r>
              <a:rPr lang="en-US" sz="2800" dirty="0">
                <a:latin typeface="Times New Roman"/>
                <a:cs typeface="Times New Roman"/>
              </a:rPr>
              <a:t> </a:t>
            </a:r>
            <a:r>
              <a:rPr lang="en-US" sz="2800" dirty="0" err="1">
                <a:latin typeface="Times New Roman"/>
                <a:cs typeface="Times New Roman"/>
              </a:rPr>
              <a:t>sản</a:t>
            </a:r>
            <a:r>
              <a:rPr lang="en-US" sz="2800" dirty="0">
                <a:latin typeface="Times New Roman"/>
                <a:cs typeface="Times New Roman"/>
              </a:rPr>
              <a:t> </a:t>
            </a:r>
            <a:r>
              <a:rPr lang="en-US" sz="2800" dirty="0" err="1">
                <a:latin typeface="Times New Roman"/>
                <a:cs typeface="Times New Roman"/>
              </a:rPr>
              <a:t>xuất</a:t>
            </a:r>
            <a:r>
              <a:rPr lang="en-US" sz="2800" dirty="0">
                <a:latin typeface="Times New Roman"/>
                <a:cs typeface="Times New Roman"/>
              </a:rPr>
              <a:t> ethanol, </a:t>
            </a:r>
            <a:r>
              <a:rPr lang="en-US" sz="2800" dirty="0" err="1">
                <a:latin typeface="Times New Roman"/>
                <a:cs typeface="Times New Roman"/>
              </a:rPr>
              <a:t>vì</a:t>
            </a:r>
            <a:r>
              <a:rPr lang="en-US" sz="2800" dirty="0">
                <a:latin typeface="Times New Roman"/>
                <a:cs typeface="Times New Roman"/>
              </a:rPr>
              <a:t> </a:t>
            </a:r>
            <a:r>
              <a:rPr lang="en-US" sz="2800" dirty="0" err="1">
                <a:latin typeface="Times New Roman"/>
                <a:cs typeface="Times New Roman"/>
              </a:rPr>
              <a:t>chất</a:t>
            </a:r>
            <a:r>
              <a:rPr lang="en-US" sz="2800" dirty="0">
                <a:latin typeface="Times New Roman"/>
                <a:cs typeface="Times New Roman"/>
              </a:rPr>
              <a:t> </a:t>
            </a:r>
            <a:r>
              <a:rPr lang="en-US" sz="2800" dirty="0" err="1">
                <a:latin typeface="Times New Roman"/>
                <a:cs typeface="Times New Roman"/>
              </a:rPr>
              <a:t>lượng</a:t>
            </a:r>
            <a:r>
              <a:rPr lang="en-US" sz="2800" dirty="0">
                <a:latin typeface="Times New Roman"/>
                <a:cs typeface="Times New Roman"/>
              </a:rPr>
              <a:t> </a:t>
            </a:r>
            <a:r>
              <a:rPr lang="en-US" sz="2800" dirty="0" err="1">
                <a:latin typeface="Times New Roman"/>
                <a:cs typeface="Times New Roman"/>
              </a:rPr>
              <a:t>nguyên</a:t>
            </a:r>
            <a:r>
              <a:rPr lang="en-US" sz="2800" dirty="0">
                <a:latin typeface="Times New Roman"/>
                <a:cs typeface="Times New Roman"/>
              </a:rPr>
              <a:t> </a:t>
            </a:r>
            <a:r>
              <a:rPr lang="en-US" sz="2800" dirty="0" err="1">
                <a:latin typeface="Times New Roman"/>
                <a:cs typeface="Times New Roman"/>
              </a:rPr>
              <a:t>liệu</a:t>
            </a:r>
            <a:r>
              <a:rPr lang="en-US" sz="2800" dirty="0">
                <a:latin typeface="Times New Roman"/>
                <a:cs typeface="Times New Roman"/>
              </a:rPr>
              <a:t> </a:t>
            </a:r>
            <a:r>
              <a:rPr lang="en-US" sz="2800" dirty="0" err="1">
                <a:latin typeface="Times New Roman"/>
                <a:cs typeface="Times New Roman"/>
              </a:rPr>
              <a:t>phụ</a:t>
            </a:r>
            <a:r>
              <a:rPr lang="en-US" sz="2800" dirty="0">
                <a:latin typeface="Times New Roman"/>
                <a:cs typeface="Times New Roman"/>
              </a:rPr>
              <a:t> </a:t>
            </a:r>
            <a:r>
              <a:rPr lang="en-US" sz="2800" dirty="0" err="1">
                <a:latin typeface="Times New Roman"/>
                <a:cs typeface="Times New Roman"/>
              </a:rPr>
              <a:t>thuộc</a:t>
            </a:r>
            <a:r>
              <a:rPr lang="en-US" sz="2800" dirty="0">
                <a:latin typeface="Times New Roman"/>
                <a:cs typeface="Times New Roman"/>
              </a:rPr>
              <a:t> </a:t>
            </a:r>
            <a:r>
              <a:rPr lang="en-US" sz="2800" dirty="0" err="1">
                <a:latin typeface="Times New Roman"/>
                <a:cs typeface="Times New Roman"/>
              </a:rPr>
              <a:t>rất</a:t>
            </a:r>
            <a:r>
              <a:rPr lang="en-US" sz="2800" dirty="0">
                <a:latin typeface="Times New Roman"/>
                <a:cs typeface="Times New Roman"/>
              </a:rPr>
              <a:t> </a:t>
            </a:r>
            <a:r>
              <a:rPr lang="en-US" sz="2800" dirty="0" err="1">
                <a:latin typeface="Times New Roman"/>
                <a:cs typeface="Times New Roman"/>
              </a:rPr>
              <a:t>nhiều</a:t>
            </a:r>
            <a:r>
              <a:rPr lang="en-US" sz="2800" dirty="0">
                <a:latin typeface="Times New Roman"/>
                <a:cs typeface="Times New Roman"/>
              </a:rPr>
              <a:t> </a:t>
            </a:r>
            <a:r>
              <a:rPr lang="en-US" sz="2800" dirty="0" err="1">
                <a:latin typeface="Times New Roman"/>
                <a:cs typeface="Times New Roman"/>
              </a:rPr>
              <a:t>vào</a:t>
            </a:r>
            <a:r>
              <a:rPr lang="en-US" sz="2800" dirty="0">
                <a:latin typeface="Times New Roman"/>
                <a:cs typeface="Times New Roman"/>
              </a:rPr>
              <a:t> </a:t>
            </a:r>
            <a:r>
              <a:rPr lang="en-US" sz="2800" dirty="0" err="1">
                <a:latin typeface="Times New Roman"/>
                <a:cs typeface="Times New Roman"/>
              </a:rPr>
              <a:t>loại</a:t>
            </a:r>
            <a:r>
              <a:rPr lang="en-US" sz="2800" dirty="0">
                <a:latin typeface="Times New Roman"/>
                <a:cs typeface="Times New Roman"/>
              </a:rPr>
              <a:t> </a:t>
            </a:r>
            <a:r>
              <a:rPr lang="en-US" sz="2800" dirty="0" err="1">
                <a:latin typeface="Times New Roman"/>
                <a:cs typeface="Times New Roman"/>
              </a:rPr>
              <a:t>đất</a:t>
            </a:r>
            <a:r>
              <a:rPr lang="en-US" sz="2800" dirty="0">
                <a:latin typeface="Times New Roman"/>
                <a:cs typeface="Times New Roman"/>
              </a:rPr>
              <a:t> </a:t>
            </a:r>
            <a:r>
              <a:rPr lang="en-US" sz="2800" dirty="0" err="1">
                <a:latin typeface="Times New Roman"/>
                <a:cs typeface="Times New Roman"/>
              </a:rPr>
              <a:t>và</a:t>
            </a:r>
            <a:r>
              <a:rPr lang="en-US" sz="2800" dirty="0">
                <a:latin typeface="Times New Roman"/>
                <a:cs typeface="Times New Roman"/>
              </a:rPr>
              <a:t> </a:t>
            </a:r>
            <a:r>
              <a:rPr lang="en-US" sz="2800" dirty="0" err="1">
                <a:latin typeface="Times New Roman"/>
                <a:cs typeface="Times New Roman"/>
              </a:rPr>
              <a:t>vùng</a:t>
            </a:r>
            <a:r>
              <a:rPr lang="en-US" sz="2800" dirty="0">
                <a:latin typeface="Times New Roman"/>
                <a:cs typeface="Times New Roman"/>
              </a:rPr>
              <a:t> </a:t>
            </a:r>
            <a:r>
              <a:rPr lang="en-US" sz="2800" dirty="0" err="1">
                <a:latin typeface="Times New Roman"/>
                <a:cs typeface="Times New Roman"/>
              </a:rPr>
              <a:t>thổ</a:t>
            </a:r>
            <a:r>
              <a:rPr lang="en-US" sz="2800" dirty="0">
                <a:latin typeface="Times New Roman"/>
                <a:cs typeface="Times New Roman"/>
              </a:rPr>
              <a:t> </a:t>
            </a:r>
            <a:r>
              <a:rPr lang="en-US" sz="2800" dirty="0" err="1">
                <a:latin typeface="Times New Roman"/>
                <a:cs typeface="Times New Roman"/>
              </a:rPr>
              <a:t>nhưỡng</a:t>
            </a:r>
            <a:r>
              <a:rPr lang="en-US" sz="2800" dirty="0">
                <a:latin typeface="Times New Roman"/>
                <a:cs typeface="Times New Roman"/>
              </a:rPr>
              <a:t> </a:t>
            </a:r>
            <a:r>
              <a:rPr lang="en-US" sz="2800" dirty="0" err="1">
                <a:latin typeface="Times New Roman"/>
                <a:cs typeface="Times New Roman"/>
              </a:rPr>
              <a:t>trồng</a:t>
            </a:r>
            <a:r>
              <a:rPr lang="en-US" sz="2800" dirty="0">
                <a:latin typeface="Times New Roman"/>
                <a:cs typeface="Times New Roman"/>
              </a:rPr>
              <a:t> </a:t>
            </a:r>
            <a:r>
              <a:rPr lang="en-US" sz="2800" dirty="0" err="1">
                <a:latin typeface="Times New Roman"/>
                <a:cs typeface="Times New Roman"/>
              </a:rPr>
              <a:t>cây</a:t>
            </a:r>
            <a:r>
              <a:rPr lang="en-US" sz="2800" dirty="0">
                <a:latin typeface="Times New Roman"/>
                <a:cs typeface="Times New Roman"/>
              </a:rPr>
              <a:t>. </a:t>
            </a:r>
          </a:p>
        </p:txBody>
      </p:sp>
    </p:spTree>
    <p:extLst>
      <p:ext uri="{BB962C8B-B14F-4D97-AF65-F5344CB8AC3E}">
        <p14:creationId xmlns:p14="http://schemas.microsoft.com/office/powerpoint/2010/main" val="2675136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xmlns:p14="http://schemas.microsoft.com/office/powerpoint/2010/mai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463" y="339881"/>
            <a:ext cx="7583487" cy="5697849"/>
          </a:xfrm>
        </p:spPr>
        <p:txBody>
          <a:bodyPr/>
          <a:lstStyle/>
          <a:p>
            <a:pPr lvl="0"/>
            <a:r>
              <a:rPr lang="en-US" sz="3200" b="1" dirty="0" err="1">
                <a:solidFill>
                  <a:srgbClr val="FF0000"/>
                </a:solidFill>
                <a:latin typeface="Times New Roman"/>
                <a:cs typeface="Times New Roman"/>
              </a:rPr>
              <a:t>Lên</a:t>
            </a:r>
            <a:r>
              <a:rPr lang="en-US" sz="3200" b="1" dirty="0">
                <a:solidFill>
                  <a:srgbClr val="FF0000"/>
                </a:solidFill>
                <a:latin typeface="Times New Roman"/>
                <a:cs typeface="Times New Roman"/>
              </a:rPr>
              <a:t> men </a:t>
            </a:r>
            <a:r>
              <a:rPr lang="en-US" sz="3200" b="1" dirty="0" err="1">
                <a:solidFill>
                  <a:srgbClr val="FF0000"/>
                </a:solidFill>
                <a:latin typeface="Times New Roman"/>
                <a:cs typeface="Times New Roman"/>
              </a:rPr>
              <a:t>từ</a:t>
            </a:r>
            <a:r>
              <a:rPr lang="en-US" sz="3200" b="1" dirty="0">
                <a:solidFill>
                  <a:srgbClr val="FF0000"/>
                </a:solidFill>
                <a:latin typeface="Times New Roman"/>
                <a:cs typeface="Times New Roman"/>
              </a:rPr>
              <a:t> </a:t>
            </a:r>
            <a:r>
              <a:rPr lang="en-US" sz="3200" b="1" dirty="0" err="1">
                <a:solidFill>
                  <a:srgbClr val="FF0000"/>
                </a:solidFill>
                <a:latin typeface="Times New Roman"/>
                <a:cs typeface="Times New Roman"/>
              </a:rPr>
              <a:t>tinh</a:t>
            </a:r>
            <a:r>
              <a:rPr lang="en-US" sz="3200" b="1" dirty="0">
                <a:solidFill>
                  <a:srgbClr val="FF0000"/>
                </a:solidFill>
                <a:latin typeface="Times New Roman"/>
                <a:cs typeface="Times New Roman"/>
              </a:rPr>
              <a:t> </a:t>
            </a:r>
            <a:r>
              <a:rPr lang="en-US" sz="3200" b="1" dirty="0" err="1">
                <a:solidFill>
                  <a:srgbClr val="FF0000"/>
                </a:solidFill>
                <a:latin typeface="Times New Roman"/>
                <a:cs typeface="Times New Roman"/>
              </a:rPr>
              <a:t>bột</a:t>
            </a:r>
            <a:r>
              <a:rPr lang="en-US" sz="3200" b="1" dirty="0">
                <a:solidFill>
                  <a:srgbClr val="FF0000"/>
                </a:solidFill>
                <a:latin typeface="Times New Roman"/>
                <a:cs typeface="Times New Roman"/>
              </a:rPr>
              <a:t>.</a:t>
            </a:r>
          </a:p>
          <a:p>
            <a:endParaRPr lang="en-US" dirty="0"/>
          </a:p>
        </p:txBody>
      </p:sp>
      <p:pic>
        <p:nvPicPr>
          <p:cNvPr id="5" name="Picture 4"/>
          <p:cNvPicPr/>
          <p:nvPr/>
        </p:nvPicPr>
        <p:blipFill>
          <a:blip r:embed="rId2">
            <a:extLst>
              <a:ext uri="{28A0092B-C50C-407E-A947-70E740481C1C}">
                <a14:useLocalDpi xmlns:a14="http://schemas.microsoft.com/office/drawing/2010/main" val="0"/>
              </a:ext>
            </a:extLst>
          </a:blip>
          <a:stretch>
            <a:fillRect/>
          </a:stretch>
        </p:blipFill>
        <p:spPr>
          <a:xfrm>
            <a:off x="1251990" y="840759"/>
            <a:ext cx="7110960" cy="5688539"/>
          </a:xfrm>
          <a:prstGeom prst="rect">
            <a:avLst/>
          </a:prstGeom>
        </p:spPr>
      </p:pic>
    </p:spTree>
    <p:extLst>
      <p:ext uri="{BB962C8B-B14F-4D97-AF65-F5344CB8AC3E}">
        <p14:creationId xmlns:p14="http://schemas.microsoft.com/office/powerpoint/2010/main" val="2347897921"/>
      </p:ext>
    </p:extLst>
  </p:cSld>
  <p:clrMapOvr>
    <a:masterClrMapping/>
  </p:clrMapOvr>
  <p:transition spd="slow">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8493" y="300677"/>
            <a:ext cx="7583487" cy="1044388"/>
          </a:xfrm>
        </p:spPr>
        <p:txBody>
          <a:bodyPr>
            <a:normAutofit fontScale="90000"/>
          </a:bodyPr>
          <a:lstStyle/>
          <a:p>
            <a:pPr lvl="0"/>
            <a:r>
              <a:rPr lang="en-US" dirty="0" err="1">
                <a:solidFill>
                  <a:srgbClr val="FF0000"/>
                </a:solidFill>
                <a:latin typeface="Times New Roman"/>
                <a:cs typeface="Times New Roman"/>
              </a:rPr>
              <a:t>Hydrat</a:t>
            </a:r>
            <a:r>
              <a:rPr lang="en-US" dirty="0">
                <a:solidFill>
                  <a:srgbClr val="FF0000"/>
                </a:solidFill>
                <a:latin typeface="Times New Roman"/>
                <a:cs typeface="Times New Roman"/>
              </a:rPr>
              <a:t> </a:t>
            </a:r>
            <a:r>
              <a:rPr lang="en-US" dirty="0" err="1">
                <a:solidFill>
                  <a:srgbClr val="FF0000"/>
                </a:solidFill>
                <a:latin typeface="Times New Roman"/>
                <a:cs typeface="Times New Roman"/>
              </a:rPr>
              <a:t>hóa</a:t>
            </a:r>
            <a:r>
              <a:rPr lang="en-US" dirty="0">
                <a:solidFill>
                  <a:srgbClr val="FF0000"/>
                </a:solidFill>
                <a:latin typeface="Times New Roman"/>
                <a:cs typeface="Times New Roman"/>
              </a:rPr>
              <a:t> </a:t>
            </a:r>
            <a:r>
              <a:rPr lang="en-US" dirty="0" err="1">
                <a:solidFill>
                  <a:srgbClr val="FF0000"/>
                </a:solidFill>
                <a:latin typeface="Times New Roman"/>
                <a:cs typeface="Times New Roman"/>
              </a:rPr>
              <a:t>etylen</a:t>
            </a:r>
            <a:r>
              <a:rPr lang="en-US" dirty="0">
                <a:latin typeface="Times New Roman"/>
                <a:cs typeface="Times New Roman"/>
              </a:rPr>
              <a:t/>
            </a:r>
            <a:br>
              <a:rPr lang="en-US" dirty="0">
                <a:latin typeface="Times New Roman"/>
                <a:cs typeface="Times New Roman"/>
              </a:rPr>
            </a:br>
            <a:endParaRPr lang="en-US" dirty="0">
              <a:latin typeface="Times New Roman"/>
              <a:cs typeface="Times New Roman"/>
            </a:endParaRPr>
          </a:p>
        </p:txBody>
      </p:sp>
      <p:sp>
        <p:nvSpPr>
          <p:cNvPr id="3" name="Content Placeholder 2"/>
          <p:cNvSpPr>
            <a:spLocks noGrp="1"/>
          </p:cNvSpPr>
          <p:nvPr>
            <p:ph idx="1"/>
          </p:nvPr>
        </p:nvSpPr>
        <p:spPr>
          <a:xfrm>
            <a:off x="779463" y="822871"/>
            <a:ext cx="7583487" cy="5214859"/>
          </a:xfrm>
        </p:spPr>
        <p:txBody>
          <a:bodyPr>
            <a:noAutofit/>
          </a:bodyPr>
          <a:lstStyle/>
          <a:p>
            <a:r>
              <a:rPr lang="en-US" sz="2400" dirty="0">
                <a:latin typeface="Times New Roman"/>
                <a:cs typeface="Times New Roman"/>
              </a:rPr>
              <a:t>Catalyst </a:t>
            </a:r>
            <a:r>
              <a:rPr lang="en-US" sz="2400" dirty="0" err="1">
                <a:latin typeface="Times New Roman"/>
                <a:cs typeface="Times New Roman"/>
              </a:rPr>
              <a:t>như</a:t>
            </a:r>
            <a:r>
              <a:rPr lang="en-US" sz="2400" dirty="0">
                <a:latin typeface="Times New Roman"/>
                <a:cs typeface="Times New Roman"/>
              </a:rPr>
              <a:t> </a:t>
            </a:r>
            <a:r>
              <a:rPr lang="en-US" sz="2400" dirty="0" err="1">
                <a:latin typeface="Times New Roman"/>
                <a:cs typeface="Times New Roman"/>
              </a:rPr>
              <a:t>điatomit</a:t>
            </a:r>
            <a:r>
              <a:rPr lang="en-US" sz="2400" dirty="0">
                <a:latin typeface="Times New Roman"/>
                <a:cs typeface="Times New Roman"/>
              </a:rPr>
              <a:t> </a:t>
            </a:r>
            <a:r>
              <a:rPr lang="en-US" sz="2400" dirty="0" err="1">
                <a:latin typeface="Times New Roman"/>
                <a:cs typeface="Times New Roman"/>
              </a:rPr>
              <a:t>sẽ</a:t>
            </a:r>
            <a:r>
              <a:rPr lang="en-US" sz="2400" dirty="0">
                <a:latin typeface="Times New Roman"/>
                <a:cs typeface="Times New Roman"/>
              </a:rPr>
              <a:t> </a:t>
            </a:r>
            <a:r>
              <a:rPr lang="en-US" sz="2400" dirty="0" err="1">
                <a:latin typeface="Times New Roman"/>
                <a:cs typeface="Times New Roman"/>
              </a:rPr>
              <a:t>hỗ</a:t>
            </a:r>
            <a:r>
              <a:rPr lang="en-US" sz="2400" dirty="0">
                <a:latin typeface="Times New Roman"/>
                <a:cs typeface="Times New Roman"/>
              </a:rPr>
              <a:t> </a:t>
            </a:r>
            <a:r>
              <a:rPr lang="en-US" sz="2400" dirty="0" err="1">
                <a:latin typeface="Times New Roman"/>
                <a:cs typeface="Times New Roman"/>
              </a:rPr>
              <a:t>trợ</a:t>
            </a:r>
            <a:r>
              <a:rPr lang="en-US" sz="2400" dirty="0">
                <a:latin typeface="Times New Roman"/>
                <a:cs typeface="Times New Roman"/>
              </a:rPr>
              <a:t> </a:t>
            </a:r>
            <a:r>
              <a:rPr lang="en-US" sz="2400" dirty="0" err="1">
                <a:latin typeface="Times New Roman"/>
                <a:cs typeface="Times New Roman"/>
              </a:rPr>
              <a:t>các</a:t>
            </a:r>
            <a:r>
              <a:rPr lang="en-US" sz="2400" dirty="0">
                <a:latin typeface="Times New Roman"/>
                <a:cs typeface="Times New Roman"/>
              </a:rPr>
              <a:t> </a:t>
            </a:r>
            <a:r>
              <a:rPr lang="en-US" sz="2400" dirty="0" err="1">
                <a:latin typeface="Times New Roman"/>
                <a:cs typeface="Times New Roman"/>
              </a:rPr>
              <a:t>axit</a:t>
            </a:r>
            <a:r>
              <a:rPr lang="en-US" sz="2400" dirty="0">
                <a:latin typeface="Times New Roman"/>
                <a:cs typeface="Times New Roman"/>
              </a:rPr>
              <a:t> </a:t>
            </a:r>
            <a:r>
              <a:rPr lang="en-US" sz="2400" dirty="0" err="1">
                <a:latin typeface="Times New Roman"/>
                <a:cs typeface="Times New Roman"/>
              </a:rPr>
              <a:t>photphoric</a:t>
            </a:r>
            <a:r>
              <a:rPr lang="en-US" sz="2400" dirty="0">
                <a:latin typeface="Times New Roman"/>
                <a:cs typeface="Times New Roman"/>
              </a:rPr>
              <a:t>. </a:t>
            </a:r>
            <a:r>
              <a:rPr lang="en-US" sz="2400" dirty="0" err="1">
                <a:latin typeface="Times New Roman"/>
                <a:cs typeface="Times New Roman"/>
              </a:rPr>
              <a:t>Các</a:t>
            </a:r>
            <a:r>
              <a:rPr lang="en-US" sz="2400" dirty="0">
                <a:latin typeface="Times New Roman"/>
                <a:cs typeface="Times New Roman"/>
              </a:rPr>
              <a:t> </a:t>
            </a:r>
            <a:r>
              <a:rPr lang="en-US" sz="2400" dirty="0" err="1">
                <a:latin typeface="Times New Roman"/>
                <a:cs typeface="Times New Roman"/>
              </a:rPr>
              <a:t>bề</a:t>
            </a:r>
            <a:r>
              <a:rPr lang="en-US" sz="2400" dirty="0">
                <a:latin typeface="Times New Roman"/>
                <a:cs typeface="Times New Roman"/>
              </a:rPr>
              <a:t> </a:t>
            </a:r>
            <a:r>
              <a:rPr lang="en-US" sz="2400" dirty="0" err="1">
                <a:latin typeface="Times New Roman"/>
                <a:cs typeface="Times New Roman"/>
              </a:rPr>
              <a:t>mặt</a:t>
            </a:r>
            <a:r>
              <a:rPr lang="en-US" sz="2400" dirty="0">
                <a:latin typeface="Times New Roman"/>
                <a:cs typeface="Times New Roman"/>
              </a:rPr>
              <a:t> </a:t>
            </a:r>
            <a:r>
              <a:rPr lang="en-US" sz="2400" dirty="0" err="1">
                <a:latin typeface="Times New Roman"/>
                <a:cs typeface="Times New Roman"/>
              </a:rPr>
              <a:t>của</a:t>
            </a:r>
            <a:r>
              <a:rPr lang="en-US" sz="2400" dirty="0">
                <a:latin typeface="Times New Roman"/>
                <a:cs typeface="Times New Roman"/>
              </a:rPr>
              <a:t>  </a:t>
            </a:r>
            <a:r>
              <a:rPr lang="en-US" sz="2400" dirty="0" err="1">
                <a:latin typeface="Times New Roman"/>
                <a:cs typeface="Times New Roman"/>
              </a:rPr>
              <a:t>đất</a:t>
            </a:r>
            <a:r>
              <a:rPr lang="en-US" sz="2400" dirty="0">
                <a:latin typeface="Times New Roman"/>
                <a:cs typeface="Times New Roman"/>
              </a:rPr>
              <a:t> </a:t>
            </a:r>
            <a:r>
              <a:rPr lang="en-US" sz="2400" dirty="0" err="1">
                <a:latin typeface="Times New Roman"/>
                <a:cs typeface="Times New Roman"/>
              </a:rPr>
              <a:t>mùn</a:t>
            </a:r>
            <a:r>
              <a:rPr lang="en-US" sz="2400" dirty="0">
                <a:latin typeface="Times New Roman"/>
                <a:cs typeface="Times New Roman"/>
              </a:rPr>
              <a:t> </a:t>
            </a:r>
            <a:r>
              <a:rPr lang="en-US" sz="2400" dirty="0" err="1">
                <a:latin typeface="Times New Roman"/>
                <a:cs typeface="Times New Roman"/>
              </a:rPr>
              <a:t>sẽ</a:t>
            </a:r>
            <a:r>
              <a:rPr lang="en-US" sz="2400" dirty="0">
                <a:latin typeface="Times New Roman"/>
                <a:cs typeface="Times New Roman"/>
              </a:rPr>
              <a:t> </a:t>
            </a:r>
            <a:r>
              <a:rPr lang="en-US" sz="2400" dirty="0" err="1">
                <a:latin typeface="Times New Roman"/>
                <a:cs typeface="Times New Roman"/>
              </a:rPr>
              <a:t>được</a:t>
            </a:r>
            <a:r>
              <a:rPr lang="en-US" sz="2400" dirty="0">
                <a:latin typeface="Times New Roman"/>
                <a:cs typeface="Times New Roman"/>
              </a:rPr>
              <a:t> </a:t>
            </a:r>
            <a:r>
              <a:rPr lang="en-US" sz="2400" dirty="0" err="1">
                <a:latin typeface="Times New Roman"/>
                <a:cs typeface="Times New Roman"/>
              </a:rPr>
              <a:t>tráng</a:t>
            </a:r>
            <a:r>
              <a:rPr lang="en-US" sz="2400" dirty="0">
                <a:latin typeface="Times New Roman"/>
                <a:cs typeface="Times New Roman"/>
              </a:rPr>
              <a:t> </a:t>
            </a:r>
            <a:r>
              <a:rPr lang="en-US" sz="2400" dirty="0" err="1">
                <a:latin typeface="Times New Roman"/>
                <a:cs typeface="Times New Roman"/>
              </a:rPr>
              <a:t>với</a:t>
            </a:r>
            <a:r>
              <a:rPr lang="en-US" sz="2400" dirty="0">
                <a:latin typeface="Times New Roman"/>
                <a:cs typeface="Times New Roman"/>
              </a:rPr>
              <a:t> </a:t>
            </a:r>
            <a:r>
              <a:rPr lang="en-US" sz="2400" dirty="0" err="1">
                <a:latin typeface="Times New Roman"/>
                <a:cs typeface="Times New Roman"/>
              </a:rPr>
              <a:t>axit</a:t>
            </a:r>
            <a:r>
              <a:rPr lang="en-US" sz="2400" dirty="0">
                <a:latin typeface="Times New Roman"/>
                <a:cs typeface="Times New Roman"/>
              </a:rPr>
              <a:t> </a:t>
            </a:r>
            <a:r>
              <a:rPr lang="en-US" sz="2400" dirty="0" err="1">
                <a:latin typeface="Times New Roman"/>
                <a:cs typeface="Times New Roman"/>
              </a:rPr>
              <a:t>photphoric</a:t>
            </a:r>
            <a:r>
              <a:rPr lang="en-US" sz="2400" dirty="0">
                <a:latin typeface="Times New Roman"/>
                <a:cs typeface="Times New Roman"/>
              </a:rPr>
              <a:t> </a:t>
            </a:r>
            <a:r>
              <a:rPr lang="en-US" sz="2400" dirty="0" err="1">
                <a:latin typeface="Times New Roman"/>
                <a:cs typeface="Times New Roman"/>
              </a:rPr>
              <a:t>để</a:t>
            </a:r>
            <a:r>
              <a:rPr lang="en-US" sz="2400" dirty="0">
                <a:latin typeface="Times New Roman"/>
                <a:cs typeface="Times New Roman"/>
              </a:rPr>
              <a:t> </a:t>
            </a:r>
            <a:r>
              <a:rPr lang="en-US" sz="2400" dirty="0" err="1">
                <a:latin typeface="Times New Roman"/>
                <a:cs typeface="Times New Roman"/>
              </a:rPr>
              <a:t>nó</a:t>
            </a:r>
            <a:r>
              <a:rPr lang="en-US" sz="2400" dirty="0">
                <a:latin typeface="Times New Roman"/>
                <a:cs typeface="Times New Roman"/>
              </a:rPr>
              <a:t> </a:t>
            </a:r>
            <a:r>
              <a:rPr lang="en-US" sz="2400" dirty="0" err="1">
                <a:latin typeface="Times New Roman"/>
                <a:cs typeface="Times New Roman"/>
              </a:rPr>
              <a:t>đóng</a:t>
            </a:r>
            <a:r>
              <a:rPr lang="en-US" sz="2400" dirty="0">
                <a:latin typeface="Times New Roman"/>
                <a:cs typeface="Times New Roman"/>
              </a:rPr>
              <a:t> </a:t>
            </a:r>
            <a:r>
              <a:rPr lang="en-US" sz="2400" dirty="0" err="1">
                <a:latin typeface="Times New Roman"/>
                <a:cs typeface="Times New Roman"/>
              </a:rPr>
              <a:t>vai</a:t>
            </a:r>
            <a:r>
              <a:rPr lang="en-US" sz="2400" dirty="0">
                <a:latin typeface="Times New Roman"/>
                <a:cs typeface="Times New Roman"/>
              </a:rPr>
              <a:t> </a:t>
            </a:r>
            <a:r>
              <a:rPr lang="en-US" sz="2400" dirty="0" err="1">
                <a:latin typeface="Times New Roman"/>
                <a:cs typeface="Times New Roman"/>
              </a:rPr>
              <a:t>trò</a:t>
            </a:r>
            <a:r>
              <a:rPr lang="en-US" sz="2400" dirty="0">
                <a:latin typeface="Times New Roman"/>
                <a:cs typeface="Times New Roman"/>
              </a:rPr>
              <a:t> </a:t>
            </a:r>
            <a:r>
              <a:rPr lang="en-US" sz="2400" dirty="0" err="1">
                <a:latin typeface="Times New Roman"/>
                <a:cs typeface="Times New Roman"/>
              </a:rPr>
              <a:t>như</a:t>
            </a:r>
            <a:r>
              <a:rPr lang="en-US" sz="2400" dirty="0">
                <a:latin typeface="Times New Roman"/>
                <a:cs typeface="Times New Roman"/>
              </a:rPr>
              <a:t> </a:t>
            </a:r>
            <a:r>
              <a:rPr lang="en-US" sz="2400" dirty="0" err="1">
                <a:latin typeface="Times New Roman"/>
                <a:cs typeface="Times New Roman"/>
              </a:rPr>
              <a:t>chất</a:t>
            </a:r>
            <a:r>
              <a:rPr lang="en-US" sz="2400" dirty="0">
                <a:latin typeface="Times New Roman"/>
                <a:cs typeface="Times New Roman"/>
              </a:rPr>
              <a:t> </a:t>
            </a:r>
            <a:r>
              <a:rPr lang="en-US" sz="2400" dirty="0" err="1">
                <a:latin typeface="Times New Roman"/>
                <a:cs typeface="Times New Roman"/>
              </a:rPr>
              <a:t>xúc</a:t>
            </a:r>
            <a:r>
              <a:rPr lang="en-US" sz="2400" dirty="0">
                <a:latin typeface="Times New Roman"/>
                <a:cs typeface="Times New Roman"/>
              </a:rPr>
              <a:t> </a:t>
            </a:r>
            <a:r>
              <a:rPr lang="en-US" sz="2400" dirty="0" err="1">
                <a:latin typeface="Times New Roman"/>
                <a:cs typeface="Times New Roman"/>
              </a:rPr>
              <a:t>tác</a:t>
            </a:r>
            <a:r>
              <a:rPr lang="en-US" sz="2400" dirty="0">
                <a:latin typeface="Times New Roman"/>
                <a:cs typeface="Times New Roman"/>
              </a:rPr>
              <a:t> </a:t>
            </a:r>
            <a:r>
              <a:rPr lang="en-US" sz="2400" dirty="0" err="1">
                <a:latin typeface="Times New Roman"/>
                <a:cs typeface="Times New Roman"/>
              </a:rPr>
              <a:t>axit</a:t>
            </a:r>
            <a:r>
              <a:rPr lang="en-US" sz="2400" dirty="0">
                <a:latin typeface="Times New Roman"/>
                <a:cs typeface="Times New Roman"/>
              </a:rPr>
              <a:t>. </a:t>
            </a:r>
            <a:r>
              <a:rPr lang="en-US" sz="2400" dirty="0" err="1">
                <a:latin typeface="Times New Roman"/>
                <a:cs typeface="Times New Roman"/>
              </a:rPr>
              <a:t>Nồng</a:t>
            </a:r>
            <a:r>
              <a:rPr lang="en-US" sz="2400" dirty="0">
                <a:latin typeface="Times New Roman"/>
                <a:cs typeface="Times New Roman"/>
              </a:rPr>
              <a:t> </a:t>
            </a:r>
            <a:r>
              <a:rPr lang="en-US" sz="2400" dirty="0" err="1">
                <a:latin typeface="Times New Roman"/>
                <a:cs typeface="Times New Roman"/>
              </a:rPr>
              <a:t>độ</a:t>
            </a:r>
            <a:r>
              <a:rPr lang="en-US" sz="2400" dirty="0">
                <a:latin typeface="Times New Roman"/>
                <a:cs typeface="Times New Roman"/>
              </a:rPr>
              <a:t> </a:t>
            </a:r>
            <a:r>
              <a:rPr lang="en-US" sz="2400" dirty="0" err="1">
                <a:latin typeface="Times New Roman"/>
                <a:cs typeface="Times New Roman"/>
              </a:rPr>
              <a:t>của</a:t>
            </a:r>
            <a:r>
              <a:rPr lang="en-US" sz="2400" dirty="0">
                <a:latin typeface="Times New Roman"/>
                <a:cs typeface="Times New Roman"/>
              </a:rPr>
              <a:t> H </a:t>
            </a:r>
            <a:r>
              <a:rPr lang="en-US" sz="2400" baseline="-25000" dirty="0">
                <a:latin typeface="Times New Roman"/>
                <a:cs typeface="Times New Roman"/>
              </a:rPr>
              <a:t>3</a:t>
            </a:r>
            <a:r>
              <a:rPr lang="en-US" sz="2400" dirty="0">
                <a:latin typeface="Times New Roman"/>
                <a:cs typeface="Times New Roman"/>
              </a:rPr>
              <a:t> PO </a:t>
            </a:r>
            <a:r>
              <a:rPr lang="en-US" sz="2400" baseline="-25000" dirty="0">
                <a:latin typeface="Times New Roman"/>
                <a:cs typeface="Times New Roman"/>
              </a:rPr>
              <a:t>4</a:t>
            </a:r>
            <a:r>
              <a:rPr lang="en-US" sz="2400" dirty="0">
                <a:latin typeface="Times New Roman"/>
                <a:cs typeface="Times New Roman"/>
              </a:rPr>
              <a:t> </a:t>
            </a:r>
            <a:r>
              <a:rPr lang="en-US" sz="2400" dirty="0" err="1">
                <a:latin typeface="Times New Roman"/>
                <a:cs typeface="Times New Roman"/>
              </a:rPr>
              <a:t>sẽ</a:t>
            </a:r>
            <a:r>
              <a:rPr lang="en-US" sz="2400" dirty="0">
                <a:latin typeface="Times New Roman"/>
                <a:cs typeface="Times New Roman"/>
              </a:rPr>
              <a:t> </a:t>
            </a:r>
            <a:r>
              <a:rPr lang="en-US" sz="2400" dirty="0" err="1">
                <a:latin typeface="Times New Roman"/>
                <a:cs typeface="Times New Roman"/>
              </a:rPr>
              <a:t>vào</a:t>
            </a:r>
            <a:r>
              <a:rPr lang="en-US" sz="2400" dirty="0">
                <a:latin typeface="Times New Roman"/>
                <a:cs typeface="Times New Roman"/>
              </a:rPr>
              <a:t> </a:t>
            </a:r>
            <a:r>
              <a:rPr lang="en-US" sz="2400" dirty="0" err="1">
                <a:latin typeface="Times New Roman"/>
                <a:cs typeface="Times New Roman"/>
              </a:rPr>
              <a:t>khoảng</a:t>
            </a:r>
            <a:r>
              <a:rPr lang="en-US" sz="2400" dirty="0">
                <a:latin typeface="Times New Roman"/>
                <a:cs typeface="Times New Roman"/>
              </a:rPr>
              <a:t> 85-90%</a:t>
            </a:r>
            <a:r>
              <a:rPr lang="en-US" sz="2400" dirty="0" smtClean="0">
                <a:latin typeface="Times New Roman"/>
                <a:cs typeface="Times New Roman"/>
              </a:rPr>
              <a:t>.</a:t>
            </a:r>
          </a:p>
          <a:p>
            <a:pPr fontAlgn="base"/>
            <a:r>
              <a:rPr lang="en-US" sz="2400" dirty="0" err="1">
                <a:latin typeface="Times New Roman"/>
                <a:cs typeface="Times New Roman"/>
              </a:rPr>
              <a:t>Nước</a:t>
            </a:r>
            <a:r>
              <a:rPr lang="en-US" sz="2400" dirty="0">
                <a:latin typeface="Times New Roman"/>
                <a:cs typeface="Times New Roman"/>
              </a:rPr>
              <a:t> </a:t>
            </a:r>
            <a:r>
              <a:rPr lang="en-US" sz="2400" dirty="0" err="1">
                <a:latin typeface="Times New Roman"/>
                <a:cs typeface="Times New Roman"/>
              </a:rPr>
              <a:t>được</a:t>
            </a:r>
            <a:r>
              <a:rPr lang="en-US" sz="2400" dirty="0">
                <a:latin typeface="Times New Roman"/>
                <a:cs typeface="Times New Roman"/>
              </a:rPr>
              <a:t> </a:t>
            </a:r>
            <a:r>
              <a:rPr lang="en-US" sz="2400" dirty="0" err="1">
                <a:latin typeface="Times New Roman"/>
                <a:cs typeface="Times New Roman"/>
              </a:rPr>
              <a:t>làm</a:t>
            </a:r>
            <a:r>
              <a:rPr lang="en-US" sz="2400" dirty="0">
                <a:latin typeface="Times New Roman"/>
                <a:cs typeface="Times New Roman"/>
              </a:rPr>
              <a:t> </a:t>
            </a:r>
            <a:r>
              <a:rPr lang="en-US" sz="2400" dirty="0" err="1">
                <a:latin typeface="Times New Roman"/>
                <a:cs typeface="Times New Roman"/>
              </a:rPr>
              <a:t>cho</a:t>
            </a:r>
            <a:r>
              <a:rPr lang="en-US" sz="2400" dirty="0">
                <a:latin typeface="Times New Roman"/>
                <a:cs typeface="Times New Roman"/>
              </a:rPr>
              <a:t> </a:t>
            </a:r>
            <a:r>
              <a:rPr lang="en-US" sz="2400" dirty="0" err="1">
                <a:latin typeface="Times New Roman"/>
                <a:cs typeface="Times New Roman"/>
              </a:rPr>
              <a:t>bốc</a:t>
            </a:r>
            <a:r>
              <a:rPr lang="en-US" sz="2400" dirty="0">
                <a:latin typeface="Times New Roman"/>
                <a:cs typeface="Times New Roman"/>
              </a:rPr>
              <a:t> </a:t>
            </a:r>
            <a:r>
              <a:rPr lang="en-US" sz="2400" dirty="0" err="1">
                <a:latin typeface="Times New Roman"/>
                <a:cs typeface="Times New Roman"/>
              </a:rPr>
              <a:t>hơi</a:t>
            </a:r>
            <a:r>
              <a:rPr lang="en-US" sz="2400" dirty="0">
                <a:latin typeface="Times New Roman"/>
                <a:cs typeface="Times New Roman"/>
              </a:rPr>
              <a:t> </a:t>
            </a:r>
            <a:r>
              <a:rPr lang="en-US" sz="2400" dirty="0" err="1">
                <a:latin typeface="Times New Roman"/>
                <a:cs typeface="Times New Roman"/>
              </a:rPr>
              <a:t>và</a:t>
            </a:r>
            <a:r>
              <a:rPr lang="en-US" sz="2400" dirty="0">
                <a:latin typeface="Times New Roman"/>
                <a:cs typeface="Times New Roman"/>
              </a:rPr>
              <a:t> </a:t>
            </a:r>
            <a:r>
              <a:rPr lang="en-US" sz="2400" dirty="0" err="1">
                <a:latin typeface="Times New Roman"/>
                <a:cs typeface="Times New Roman"/>
              </a:rPr>
              <a:t>thêm</a:t>
            </a:r>
            <a:r>
              <a:rPr lang="en-US" sz="2400" dirty="0">
                <a:latin typeface="Times New Roman"/>
                <a:cs typeface="Times New Roman"/>
              </a:rPr>
              <a:t> </a:t>
            </a:r>
            <a:r>
              <a:rPr lang="en-US" sz="2400" dirty="0" err="1">
                <a:latin typeface="Times New Roman"/>
                <a:cs typeface="Times New Roman"/>
              </a:rPr>
              <a:t>vào</a:t>
            </a:r>
            <a:r>
              <a:rPr lang="en-US" sz="2400" dirty="0">
                <a:latin typeface="Times New Roman"/>
                <a:cs typeface="Times New Roman"/>
              </a:rPr>
              <a:t> </a:t>
            </a:r>
            <a:r>
              <a:rPr lang="en-US" sz="2400" dirty="0" err="1">
                <a:latin typeface="Times New Roman"/>
                <a:cs typeface="Times New Roman"/>
              </a:rPr>
              <a:t>hơi</a:t>
            </a:r>
            <a:r>
              <a:rPr lang="en-US" sz="2400" dirty="0">
                <a:latin typeface="Times New Roman"/>
                <a:cs typeface="Times New Roman"/>
              </a:rPr>
              <a:t> </a:t>
            </a:r>
            <a:r>
              <a:rPr lang="en-US" sz="2400" dirty="0" err="1">
                <a:latin typeface="Times New Roman"/>
                <a:cs typeface="Times New Roman"/>
              </a:rPr>
              <a:t>của</a:t>
            </a:r>
            <a:r>
              <a:rPr lang="en-US" sz="2400" dirty="0">
                <a:latin typeface="Times New Roman"/>
                <a:cs typeface="Times New Roman"/>
              </a:rPr>
              <a:t> ethylene </a:t>
            </a:r>
            <a:r>
              <a:rPr lang="en-US" sz="2400" dirty="0" err="1">
                <a:latin typeface="Times New Roman"/>
                <a:cs typeface="Times New Roman"/>
              </a:rPr>
              <a:t>ở</a:t>
            </a:r>
            <a:r>
              <a:rPr lang="en-US" sz="2400" dirty="0">
                <a:latin typeface="Times New Roman"/>
                <a:cs typeface="Times New Roman"/>
              </a:rPr>
              <a:t> </a:t>
            </a:r>
            <a:r>
              <a:rPr lang="en-US" sz="2400" dirty="0" err="1">
                <a:latin typeface="Times New Roman"/>
                <a:cs typeface="Times New Roman"/>
              </a:rPr>
              <a:t>áp</a:t>
            </a:r>
            <a:r>
              <a:rPr lang="en-US" sz="2400" dirty="0">
                <a:latin typeface="Times New Roman"/>
                <a:cs typeface="Times New Roman"/>
              </a:rPr>
              <a:t> </a:t>
            </a:r>
            <a:r>
              <a:rPr lang="en-US" sz="2400" dirty="0" err="1">
                <a:latin typeface="Times New Roman"/>
                <a:cs typeface="Times New Roman"/>
              </a:rPr>
              <a:t>suất</a:t>
            </a:r>
            <a:r>
              <a:rPr lang="en-US" sz="2400" dirty="0">
                <a:latin typeface="Times New Roman"/>
                <a:cs typeface="Times New Roman"/>
              </a:rPr>
              <a:t> 65-70 </a:t>
            </a:r>
            <a:r>
              <a:rPr lang="en-US" sz="2400" dirty="0" err="1">
                <a:latin typeface="Times New Roman"/>
                <a:cs typeface="Times New Roman"/>
              </a:rPr>
              <a:t>atm</a:t>
            </a:r>
            <a:r>
              <a:rPr lang="en-US" sz="2400" dirty="0">
                <a:latin typeface="Times New Roman"/>
                <a:cs typeface="Times New Roman"/>
              </a:rPr>
              <a:t> </a:t>
            </a:r>
            <a:r>
              <a:rPr lang="en-US" sz="2400" dirty="0" err="1">
                <a:latin typeface="Times New Roman"/>
                <a:cs typeface="Times New Roman"/>
              </a:rPr>
              <a:t>và</a:t>
            </a:r>
            <a:r>
              <a:rPr lang="en-US" sz="2400" dirty="0">
                <a:latin typeface="Times New Roman"/>
                <a:cs typeface="Times New Roman"/>
              </a:rPr>
              <a:t> </a:t>
            </a:r>
            <a:r>
              <a:rPr lang="en-US" sz="2400" dirty="0" err="1">
                <a:latin typeface="Times New Roman"/>
                <a:cs typeface="Times New Roman"/>
              </a:rPr>
              <a:t>hơn</a:t>
            </a:r>
            <a:r>
              <a:rPr lang="en-US" sz="2400" dirty="0">
                <a:latin typeface="Times New Roman"/>
                <a:cs typeface="Times New Roman"/>
              </a:rPr>
              <a:t> </a:t>
            </a:r>
            <a:r>
              <a:rPr lang="en-US" sz="2400" dirty="0" err="1">
                <a:latin typeface="Times New Roman"/>
                <a:cs typeface="Times New Roman"/>
              </a:rPr>
              <a:t>đun</a:t>
            </a:r>
            <a:r>
              <a:rPr lang="en-US" sz="2400" dirty="0">
                <a:latin typeface="Times New Roman"/>
                <a:cs typeface="Times New Roman"/>
              </a:rPr>
              <a:t> </a:t>
            </a:r>
            <a:r>
              <a:rPr lang="en-US" sz="2400" dirty="0" err="1">
                <a:latin typeface="Times New Roman"/>
                <a:cs typeface="Times New Roman"/>
              </a:rPr>
              <a:t>nóng</a:t>
            </a:r>
            <a:r>
              <a:rPr lang="en-US" sz="2400" dirty="0">
                <a:latin typeface="Times New Roman"/>
                <a:cs typeface="Times New Roman"/>
              </a:rPr>
              <a:t> </a:t>
            </a:r>
            <a:r>
              <a:rPr lang="en-US" sz="2400" dirty="0" err="1">
                <a:latin typeface="Times New Roman"/>
                <a:cs typeface="Times New Roman"/>
              </a:rPr>
              <a:t>đến</a:t>
            </a:r>
            <a:r>
              <a:rPr lang="en-US" sz="2400" dirty="0">
                <a:latin typeface="Times New Roman"/>
                <a:cs typeface="Times New Roman"/>
              </a:rPr>
              <a:t> </a:t>
            </a:r>
            <a:r>
              <a:rPr lang="en-US" sz="2400" dirty="0" err="1">
                <a:latin typeface="Times New Roman"/>
                <a:cs typeface="Times New Roman"/>
              </a:rPr>
              <a:t>nhiệt</a:t>
            </a:r>
            <a:r>
              <a:rPr lang="en-US" sz="2400" dirty="0">
                <a:latin typeface="Times New Roman"/>
                <a:cs typeface="Times New Roman"/>
              </a:rPr>
              <a:t> </a:t>
            </a:r>
            <a:r>
              <a:rPr lang="en-US" sz="2400" dirty="0" err="1">
                <a:latin typeface="Times New Roman"/>
                <a:cs typeface="Times New Roman"/>
              </a:rPr>
              <a:t>độ</a:t>
            </a:r>
            <a:r>
              <a:rPr lang="en-US" sz="2400" dirty="0">
                <a:latin typeface="Times New Roman"/>
                <a:cs typeface="Times New Roman"/>
              </a:rPr>
              <a:t> </a:t>
            </a:r>
            <a:r>
              <a:rPr lang="en-US" sz="2400" dirty="0" err="1">
                <a:latin typeface="Times New Roman"/>
                <a:cs typeface="Times New Roman"/>
              </a:rPr>
              <a:t>phản</a:t>
            </a:r>
            <a:r>
              <a:rPr lang="en-US" sz="2400" dirty="0">
                <a:latin typeface="Times New Roman"/>
                <a:cs typeface="Times New Roman"/>
              </a:rPr>
              <a:t> </a:t>
            </a:r>
            <a:r>
              <a:rPr lang="en-US" sz="2400" dirty="0" err="1">
                <a:latin typeface="Times New Roman"/>
                <a:cs typeface="Times New Roman"/>
              </a:rPr>
              <a:t>ứng</a:t>
            </a:r>
            <a:r>
              <a:rPr lang="en-US" sz="2400" dirty="0">
                <a:latin typeface="Times New Roman"/>
                <a:cs typeface="Times New Roman"/>
              </a:rPr>
              <a:t> 300 </a:t>
            </a:r>
            <a:r>
              <a:rPr lang="en-US" sz="2400" baseline="30000" dirty="0">
                <a:latin typeface="Times New Roman"/>
                <a:cs typeface="Times New Roman"/>
              </a:rPr>
              <a:t>o</a:t>
            </a:r>
            <a:r>
              <a:rPr lang="en-US" sz="2400" dirty="0">
                <a:latin typeface="Times New Roman"/>
                <a:cs typeface="Times New Roman"/>
              </a:rPr>
              <a:t> C. </a:t>
            </a:r>
            <a:r>
              <a:rPr lang="en-US" sz="2400" dirty="0" err="1">
                <a:latin typeface="Times New Roman"/>
                <a:cs typeface="Times New Roman"/>
              </a:rPr>
              <a:t>Hỗn</a:t>
            </a:r>
            <a:r>
              <a:rPr lang="en-US" sz="2400" dirty="0">
                <a:latin typeface="Times New Roman"/>
                <a:cs typeface="Times New Roman"/>
              </a:rPr>
              <a:t> </a:t>
            </a:r>
            <a:r>
              <a:rPr lang="en-US" sz="2400" dirty="0" err="1">
                <a:latin typeface="Times New Roman"/>
                <a:cs typeface="Times New Roman"/>
              </a:rPr>
              <a:t>hợp</a:t>
            </a:r>
            <a:r>
              <a:rPr lang="en-US" sz="2400" dirty="0">
                <a:latin typeface="Times New Roman"/>
                <a:cs typeface="Times New Roman"/>
              </a:rPr>
              <a:t> </a:t>
            </a:r>
            <a:r>
              <a:rPr lang="en-US" sz="2400" dirty="0" err="1">
                <a:latin typeface="Times New Roman"/>
                <a:cs typeface="Times New Roman"/>
              </a:rPr>
              <a:t>chất</a:t>
            </a:r>
            <a:r>
              <a:rPr lang="en-US" sz="2400" dirty="0">
                <a:latin typeface="Times New Roman"/>
                <a:cs typeface="Times New Roman"/>
              </a:rPr>
              <a:t> </a:t>
            </a:r>
            <a:r>
              <a:rPr lang="en-US" sz="2400" dirty="0" err="1">
                <a:latin typeface="Times New Roman"/>
                <a:cs typeface="Times New Roman"/>
              </a:rPr>
              <a:t>phản</a:t>
            </a:r>
            <a:r>
              <a:rPr lang="en-US" sz="2400" dirty="0">
                <a:latin typeface="Times New Roman"/>
                <a:cs typeface="Times New Roman"/>
              </a:rPr>
              <a:t> </a:t>
            </a:r>
            <a:r>
              <a:rPr lang="en-US" sz="2400" dirty="0" err="1">
                <a:latin typeface="Times New Roman"/>
                <a:cs typeface="Times New Roman"/>
              </a:rPr>
              <a:t>ứng</a:t>
            </a:r>
            <a:r>
              <a:rPr lang="en-US" sz="2400" dirty="0">
                <a:latin typeface="Times New Roman"/>
                <a:cs typeface="Times New Roman"/>
              </a:rPr>
              <a:t> </a:t>
            </a:r>
            <a:r>
              <a:rPr lang="en-US" sz="2400" dirty="0" err="1">
                <a:latin typeface="Times New Roman"/>
                <a:cs typeface="Times New Roman"/>
              </a:rPr>
              <a:t>được</a:t>
            </a:r>
            <a:r>
              <a:rPr lang="en-US" sz="2400" dirty="0">
                <a:latin typeface="Times New Roman"/>
                <a:cs typeface="Times New Roman"/>
              </a:rPr>
              <a:t> </a:t>
            </a:r>
            <a:r>
              <a:rPr lang="en-US" sz="2400" dirty="0" err="1">
                <a:latin typeface="Times New Roman"/>
                <a:cs typeface="Times New Roman"/>
              </a:rPr>
              <a:t>đưa</a:t>
            </a:r>
            <a:r>
              <a:rPr lang="en-US" sz="2400" dirty="0">
                <a:latin typeface="Times New Roman"/>
                <a:cs typeface="Times New Roman"/>
              </a:rPr>
              <a:t> </a:t>
            </a:r>
            <a:r>
              <a:rPr lang="en-US" sz="2400" dirty="0" err="1">
                <a:latin typeface="Times New Roman"/>
                <a:cs typeface="Times New Roman"/>
              </a:rPr>
              <a:t>vào</a:t>
            </a:r>
            <a:r>
              <a:rPr lang="en-US" sz="2400" dirty="0">
                <a:latin typeface="Times New Roman"/>
                <a:cs typeface="Times New Roman"/>
              </a:rPr>
              <a:t> </a:t>
            </a:r>
            <a:r>
              <a:rPr lang="en-US" sz="2400" dirty="0" err="1">
                <a:latin typeface="Times New Roman"/>
                <a:cs typeface="Times New Roman"/>
              </a:rPr>
              <a:t>tháp</a:t>
            </a:r>
            <a:r>
              <a:rPr lang="en-US" sz="2400" dirty="0">
                <a:latin typeface="Times New Roman"/>
                <a:cs typeface="Times New Roman"/>
              </a:rPr>
              <a:t> </a:t>
            </a:r>
            <a:r>
              <a:rPr lang="en-US" sz="2400" dirty="0" err="1">
                <a:latin typeface="Times New Roman"/>
                <a:cs typeface="Times New Roman"/>
              </a:rPr>
              <a:t>phản</a:t>
            </a:r>
            <a:r>
              <a:rPr lang="en-US" sz="2400" dirty="0">
                <a:latin typeface="Times New Roman"/>
                <a:cs typeface="Times New Roman"/>
              </a:rPr>
              <a:t> </a:t>
            </a:r>
            <a:r>
              <a:rPr lang="en-US" sz="2400" dirty="0" err="1">
                <a:latin typeface="Times New Roman"/>
                <a:cs typeface="Times New Roman"/>
              </a:rPr>
              <a:t>ứng</a:t>
            </a:r>
            <a:r>
              <a:rPr lang="en-US" sz="2400" dirty="0">
                <a:latin typeface="Times New Roman"/>
                <a:cs typeface="Times New Roman"/>
              </a:rPr>
              <a:t> </a:t>
            </a:r>
            <a:r>
              <a:rPr lang="en-US" sz="2400" dirty="0" err="1">
                <a:latin typeface="Times New Roman"/>
                <a:cs typeface="Times New Roman"/>
              </a:rPr>
              <a:t>từ</a:t>
            </a:r>
            <a:r>
              <a:rPr lang="en-US" sz="2400" dirty="0">
                <a:latin typeface="Times New Roman"/>
                <a:cs typeface="Times New Roman"/>
              </a:rPr>
              <a:t> </a:t>
            </a:r>
            <a:r>
              <a:rPr lang="en-US" sz="2400" dirty="0" err="1">
                <a:latin typeface="Times New Roman"/>
                <a:cs typeface="Times New Roman"/>
              </a:rPr>
              <a:t>đầu</a:t>
            </a:r>
            <a:r>
              <a:rPr lang="en-US" sz="2400" dirty="0">
                <a:latin typeface="Times New Roman"/>
                <a:cs typeface="Times New Roman"/>
              </a:rPr>
              <a:t>. </a:t>
            </a:r>
            <a:r>
              <a:rPr lang="en-US" sz="2400" dirty="0" err="1">
                <a:latin typeface="Times New Roman"/>
                <a:cs typeface="Times New Roman"/>
              </a:rPr>
              <a:t>giải</a:t>
            </a:r>
            <a:r>
              <a:rPr lang="en-US" sz="2400" dirty="0">
                <a:latin typeface="Times New Roman"/>
                <a:cs typeface="Times New Roman"/>
              </a:rPr>
              <a:t> </a:t>
            </a:r>
            <a:r>
              <a:rPr lang="en-US" sz="2400" dirty="0" err="1">
                <a:latin typeface="Times New Roman"/>
                <a:cs typeface="Times New Roman"/>
              </a:rPr>
              <a:t>pháp</a:t>
            </a:r>
            <a:r>
              <a:rPr lang="en-US" sz="2400" dirty="0">
                <a:latin typeface="Times New Roman"/>
                <a:cs typeface="Times New Roman"/>
              </a:rPr>
              <a:t> Catalyst </a:t>
            </a:r>
            <a:r>
              <a:rPr lang="en-US" sz="2400" dirty="0" err="1">
                <a:latin typeface="Times New Roman"/>
                <a:cs typeface="Times New Roman"/>
              </a:rPr>
              <a:t>của</a:t>
            </a:r>
            <a:r>
              <a:rPr lang="en-US" sz="2400" dirty="0">
                <a:latin typeface="Times New Roman"/>
                <a:cs typeface="Times New Roman"/>
              </a:rPr>
              <a:t> H3PO4 </a:t>
            </a:r>
            <a:r>
              <a:rPr lang="en-US" sz="2400" dirty="0" err="1">
                <a:latin typeface="Times New Roman"/>
                <a:cs typeface="Times New Roman"/>
              </a:rPr>
              <a:t>cũng</a:t>
            </a:r>
            <a:r>
              <a:rPr lang="en-US" sz="2400" dirty="0">
                <a:latin typeface="Times New Roman"/>
                <a:cs typeface="Times New Roman"/>
              </a:rPr>
              <a:t> </a:t>
            </a:r>
            <a:r>
              <a:rPr lang="en-US" sz="2400" dirty="0" err="1">
                <a:latin typeface="Times New Roman"/>
                <a:cs typeface="Times New Roman"/>
              </a:rPr>
              <a:t>được</a:t>
            </a:r>
            <a:r>
              <a:rPr lang="en-US" sz="2400" dirty="0">
                <a:latin typeface="Times New Roman"/>
                <a:cs typeface="Times New Roman"/>
              </a:rPr>
              <a:t> </a:t>
            </a:r>
            <a:r>
              <a:rPr lang="en-US" sz="2400" dirty="0" err="1">
                <a:latin typeface="Times New Roman"/>
                <a:cs typeface="Times New Roman"/>
              </a:rPr>
              <a:t>đưa</a:t>
            </a:r>
            <a:r>
              <a:rPr lang="en-US" sz="2400" dirty="0">
                <a:latin typeface="Times New Roman"/>
                <a:cs typeface="Times New Roman"/>
              </a:rPr>
              <a:t> </a:t>
            </a:r>
            <a:r>
              <a:rPr lang="en-US" sz="2400" dirty="0" err="1">
                <a:latin typeface="Times New Roman"/>
                <a:cs typeface="Times New Roman"/>
              </a:rPr>
              <a:t>lên</a:t>
            </a:r>
            <a:r>
              <a:rPr lang="en-US" sz="2400" dirty="0">
                <a:latin typeface="Times New Roman"/>
                <a:cs typeface="Times New Roman"/>
              </a:rPr>
              <a:t> </a:t>
            </a:r>
            <a:r>
              <a:rPr lang="en-US" sz="2400" dirty="0" err="1">
                <a:latin typeface="Times New Roman"/>
                <a:cs typeface="Times New Roman"/>
              </a:rPr>
              <a:t>đỉnh</a:t>
            </a:r>
            <a:r>
              <a:rPr lang="en-US" sz="2400" dirty="0">
                <a:latin typeface="Times New Roman"/>
                <a:cs typeface="Times New Roman"/>
              </a:rPr>
              <a:t> </a:t>
            </a:r>
            <a:r>
              <a:rPr lang="en-US" sz="2400" dirty="0" err="1">
                <a:latin typeface="Times New Roman"/>
                <a:cs typeface="Times New Roman"/>
              </a:rPr>
              <a:t>tháp</a:t>
            </a:r>
            <a:r>
              <a:rPr lang="en-US" sz="2400" dirty="0">
                <a:latin typeface="Times New Roman"/>
                <a:cs typeface="Times New Roman"/>
              </a:rPr>
              <a:t> </a:t>
            </a:r>
            <a:r>
              <a:rPr lang="en-US" sz="2400" dirty="0" err="1">
                <a:latin typeface="Times New Roman"/>
                <a:cs typeface="Times New Roman"/>
              </a:rPr>
              <a:t>như</a:t>
            </a:r>
            <a:r>
              <a:rPr lang="en-US" sz="2400" dirty="0">
                <a:latin typeface="Times New Roman"/>
                <a:cs typeface="Times New Roman"/>
              </a:rPr>
              <a:t> </a:t>
            </a:r>
            <a:r>
              <a:rPr lang="en-US" sz="2400" dirty="0" err="1">
                <a:latin typeface="Times New Roman"/>
                <a:cs typeface="Times New Roman"/>
              </a:rPr>
              <a:t>tạo</a:t>
            </a:r>
            <a:r>
              <a:rPr lang="en-US" sz="2400" dirty="0">
                <a:latin typeface="Times New Roman"/>
                <a:cs typeface="Times New Roman"/>
              </a:rPr>
              <a:t> </a:t>
            </a:r>
            <a:r>
              <a:rPr lang="en-US" sz="2400" dirty="0" err="1">
                <a:latin typeface="Times New Roman"/>
                <a:cs typeface="Times New Roman"/>
              </a:rPr>
              <a:t>nên</a:t>
            </a:r>
            <a:r>
              <a:rPr lang="en-US" sz="2400" dirty="0">
                <a:latin typeface="Times New Roman"/>
                <a:cs typeface="Times New Roman"/>
              </a:rPr>
              <a:t> </a:t>
            </a:r>
            <a:r>
              <a:rPr lang="en-US" sz="2400" dirty="0" err="1">
                <a:latin typeface="Times New Roman"/>
                <a:cs typeface="Times New Roman"/>
              </a:rPr>
              <a:t>khi</a:t>
            </a:r>
            <a:r>
              <a:rPr lang="en-US" sz="2400" dirty="0">
                <a:latin typeface="Times New Roman"/>
                <a:cs typeface="Times New Roman"/>
              </a:rPr>
              <a:t> </a:t>
            </a:r>
            <a:r>
              <a:rPr lang="en-US" sz="2400" dirty="0" err="1">
                <a:latin typeface="Times New Roman"/>
                <a:cs typeface="Times New Roman"/>
              </a:rPr>
              <a:t>chỉ</a:t>
            </a:r>
            <a:r>
              <a:rPr lang="en-US" sz="2400" dirty="0">
                <a:latin typeface="Times New Roman"/>
                <a:cs typeface="Times New Roman"/>
              </a:rPr>
              <a:t> </a:t>
            </a:r>
            <a:r>
              <a:rPr lang="en-US" sz="2400" dirty="0" err="1">
                <a:latin typeface="Times New Roman"/>
                <a:cs typeface="Times New Roman"/>
              </a:rPr>
              <a:t>yêu</a:t>
            </a:r>
            <a:r>
              <a:rPr lang="en-US" sz="2400" dirty="0">
                <a:latin typeface="Times New Roman"/>
                <a:cs typeface="Times New Roman"/>
              </a:rPr>
              <a:t> </a:t>
            </a:r>
            <a:r>
              <a:rPr lang="en-US" sz="2400" dirty="0" err="1">
                <a:latin typeface="Times New Roman"/>
                <a:cs typeface="Times New Roman"/>
              </a:rPr>
              <a:t>cầu</a:t>
            </a:r>
            <a:r>
              <a:rPr lang="en-US" sz="2400" dirty="0">
                <a:latin typeface="Times New Roman"/>
                <a:cs typeface="Times New Roman"/>
              </a:rPr>
              <a:t>. </a:t>
            </a:r>
            <a:r>
              <a:rPr lang="en-US" sz="2400" dirty="0" err="1">
                <a:latin typeface="Times New Roman"/>
                <a:cs typeface="Times New Roman"/>
              </a:rPr>
              <a:t>Các</a:t>
            </a:r>
            <a:r>
              <a:rPr lang="en-US" sz="2400" dirty="0">
                <a:latin typeface="Times New Roman"/>
                <a:cs typeface="Times New Roman"/>
              </a:rPr>
              <a:t> </a:t>
            </a:r>
            <a:r>
              <a:rPr lang="en-US" sz="2400" dirty="0" err="1">
                <a:latin typeface="Times New Roman"/>
                <a:cs typeface="Times New Roman"/>
              </a:rPr>
              <a:t>dòng</a:t>
            </a:r>
            <a:r>
              <a:rPr lang="en-US" sz="2400" dirty="0">
                <a:latin typeface="Times New Roman"/>
                <a:cs typeface="Times New Roman"/>
              </a:rPr>
              <a:t> </a:t>
            </a:r>
            <a:r>
              <a:rPr lang="en-US" sz="2400" dirty="0" err="1">
                <a:latin typeface="Times New Roman"/>
                <a:cs typeface="Times New Roman"/>
              </a:rPr>
              <a:t>chảy</a:t>
            </a:r>
            <a:r>
              <a:rPr lang="en-US" sz="2400" dirty="0">
                <a:latin typeface="Times New Roman"/>
                <a:cs typeface="Times New Roman"/>
              </a:rPr>
              <a:t> </a:t>
            </a:r>
            <a:r>
              <a:rPr lang="en-US" sz="2400" dirty="0" err="1">
                <a:latin typeface="Times New Roman"/>
                <a:cs typeface="Times New Roman"/>
              </a:rPr>
              <a:t>đồng</a:t>
            </a:r>
            <a:r>
              <a:rPr lang="en-US" sz="2400" dirty="0">
                <a:latin typeface="Times New Roman"/>
                <a:cs typeface="Times New Roman"/>
              </a:rPr>
              <a:t> </a:t>
            </a:r>
            <a:r>
              <a:rPr lang="en-US" sz="2400" dirty="0" err="1">
                <a:latin typeface="Times New Roman"/>
                <a:cs typeface="Times New Roman"/>
              </a:rPr>
              <a:t>thời</a:t>
            </a:r>
            <a:r>
              <a:rPr lang="en-US" sz="2400" dirty="0">
                <a:latin typeface="Times New Roman"/>
                <a:cs typeface="Times New Roman"/>
              </a:rPr>
              <a:t> </a:t>
            </a:r>
            <a:r>
              <a:rPr lang="en-US" sz="2400" dirty="0" err="1">
                <a:latin typeface="Times New Roman"/>
                <a:cs typeface="Times New Roman"/>
              </a:rPr>
              <a:t>đi</a:t>
            </a:r>
            <a:r>
              <a:rPr lang="en-US" sz="2400" dirty="0">
                <a:latin typeface="Times New Roman"/>
                <a:cs typeface="Times New Roman"/>
              </a:rPr>
              <a:t> qua </a:t>
            </a:r>
            <a:r>
              <a:rPr lang="en-US" sz="2400" dirty="0" err="1">
                <a:latin typeface="Times New Roman"/>
                <a:cs typeface="Times New Roman"/>
              </a:rPr>
              <a:t>các</a:t>
            </a:r>
            <a:r>
              <a:rPr lang="en-US" sz="2400" dirty="0">
                <a:latin typeface="Times New Roman"/>
                <a:cs typeface="Times New Roman"/>
              </a:rPr>
              <a:t> </a:t>
            </a:r>
            <a:r>
              <a:rPr lang="en-US" sz="2400" dirty="0" err="1">
                <a:latin typeface="Times New Roman"/>
                <a:cs typeface="Times New Roman"/>
              </a:rPr>
              <a:t>vật</a:t>
            </a:r>
            <a:r>
              <a:rPr lang="en-US" sz="2400" dirty="0">
                <a:latin typeface="Times New Roman"/>
                <a:cs typeface="Times New Roman"/>
              </a:rPr>
              <a:t> </a:t>
            </a:r>
            <a:r>
              <a:rPr lang="en-US" sz="2400" dirty="0" err="1">
                <a:latin typeface="Times New Roman"/>
                <a:cs typeface="Times New Roman"/>
              </a:rPr>
              <a:t>liệu</a:t>
            </a:r>
            <a:r>
              <a:rPr lang="en-US" sz="2400" dirty="0">
                <a:latin typeface="Times New Roman"/>
                <a:cs typeface="Times New Roman"/>
              </a:rPr>
              <a:t> </a:t>
            </a:r>
            <a:r>
              <a:rPr lang="en-US" sz="2400" dirty="0" err="1">
                <a:latin typeface="Times New Roman"/>
                <a:cs typeface="Times New Roman"/>
              </a:rPr>
              <a:t>đóng</a:t>
            </a:r>
            <a:r>
              <a:rPr lang="en-US" sz="2400" dirty="0">
                <a:latin typeface="Times New Roman"/>
                <a:cs typeface="Times New Roman"/>
              </a:rPr>
              <a:t> </a:t>
            </a:r>
            <a:r>
              <a:rPr lang="en-US" sz="2400" dirty="0" err="1">
                <a:latin typeface="Times New Roman"/>
                <a:cs typeface="Times New Roman"/>
              </a:rPr>
              <a:t>gói</a:t>
            </a:r>
            <a:r>
              <a:rPr lang="en-US" sz="2400" dirty="0">
                <a:latin typeface="Times New Roman"/>
                <a:cs typeface="Times New Roman"/>
              </a:rPr>
              <a:t> </a:t>
            </a:r>
            <a:r>
              <a:rPr lang="en-US" sz="2400" dirty="0" err="1">
                <a:latin typeface="Times New Roman"/>
                <a:cs typeface="Times New Roman"/>
              </a:rPr>
              <a:t>các</a:t>
            </a:r>
            <a:r>
              <a:rPr lang="en-US" sz="2400" dirty="0">
                <a:latin typeface="Times New Roman"/>
                <a:cs typeface="Times New Roman"/>
              </a:rPr>
              <a:t> </a:t>
            </a:r>
            <a:r>
              <a:rPr lang="en-US" sz="2400" dirty="0" err="1">
                <a:latin typeface="Times New Roman"/>
                <a:cs typeface="Times New Roman"/>
              </a:rPr>
              <a:t>chất</a:t>
            </a:r>
            <a:r>
              <a:rPr lang="en-US" sz="2400" dirty="0">
                <a:latin typeface="Times New Roman"/>
                <a:cs typeface="Times New Roman"/>
              </a:rPr>
              <a:t> </a:t>
            </a:r>
            <a:r>
              <a:rPr lang="en-US" sz="2400" dirty="0" err="1">
                <a:latin typeface="Times New Roman"/>
                <a:cs typeface="Times New Roman"/>
              </a:rPr>
              <a:t>xúc</a:t>
            </a:r>
            <a:r>
              <a:rPr lang="en-US" sz="2400" dirty="0">
                <a:latin typeface="Times New Roman"/>
                <a:cs typeface="Times New Roman"/>
              </a:rPr>
              <a:t> </a:t>
            </a:r>
            <a:r>
              <a:rPr lang="en-US" sz="2400" dirty="0" err="1">
                <a:latin typeface="Times New Roman"/>
                <a:cs typeface="Times New Roman"/>
              </a:rPr>
              <a:t>tác</a:t>
            </a:r>
            <a:r>
              <a:rPr lang="en-US" sz="2400" dirty="0">
                <a:latin typeface="Times New Roman"/>
                <a:cs typeface="Times New Roman"/>
              </a:rPr>
              <a:t> </a:t>
            </a:r>
            <a:r>
              <a:rPr lang="en-US" sz="2400" dirty="0" err="1">
                <a:latin typeface="Times New Roman"/>
                <a:cs typeface="Times New Roman"/>
              </a:rPr>
              <a:t>và</a:t>
            </a:r>
            <a:r>
              <a:rPr lang="en-US" sz="2400" dirty="0">
                <a:latin typeface="Times New Roman"/>
                <a:cs typeface="Times New Roman"/>
              </a:rPr>
              <a:t> </a:t>
            </a:r>
            <a:r>
              <a:rPr lang="en-US" sz="2400" dirty="0" err="1">
                <a:latin typeface="Times New Roman"/>
                <a:cs typeface="Times New Roman"/>
              </a:rPr>
              <a:t>sau</a:t>
            </a:r>
            <a:r>
              <a:rPr lang="en-US" sz="2400" dirty="0">
                <a:latin typeface="Times New Roman"/>
                <a:cs typeface="Times New Roman"/>
              </a:rPr>
              <a:t> </a:t>
            </a:r>
            <a:r>
              <a:rPr lang="en-US" sz="2400" dirty="0" err="1">
                <a:latin typeface="Times New Roman"/>
                <a:cs typeface="Times New Roman"/>
              </a:rPr>
              <a:t>phản</a:t>
            </a:r>
            <a:r>
              <a:rPr lang="en-US" sz="2400" dirty="0">
                <a:latin typeface="Times New Roman"/>
                <a:cs typeface="Times New Roman"/>
              </a:rPr>
              <a:t> </a:t>
            </a:r>
            <a:r>
              <a:rPr lang="en-US" sz="2400" dirty="0" err="1">
                <a:latin typeface="Times New Roman"/>
                <a:cs typeface="Times New Roman"/>
              </a:rPr>
              <a:t>ứng</a:t>
            </a:r>
            <a:r>
              <a:rPr lang="en-US" sz="2400" dirty="0">
                <a:latin typeface="Times New Roman"/>
                <a:cs typeface="Times New Roman"/>
              </a:rPr>
              <a:t> </a:t>
            </a:r>
            <a:r>
              <a:rPr lang="en-US" sz="2400" dirty="0" err="1">
                <a:latin typeface="Times New Roman"/>
                <a:cs typeface="Times New Roman"/>
              </a:rPr>
              <a:t>xảy</a:t>
            </a:r>
            <a:r>
              <a:rPr lang="en-US" sz="2400" dirty="0">
                <a:latin typeface="Times New Roman"/>
                <a:cs typeface="Times New Roman"/>
              </a:rPr>
              <a:t> </a:t>
            </a:r>
            <a:r>
              <a:rPr lang="en-US" sz="2400" dirty="0" err="1">
                <a:latin typeface="Times New Roman"/>
                <a:cs typeface="Times New Roman"/>
              </a:rPr>
              <a:t>ra.</a:t>
            </a:r>
            <a:endParaRPr lang="en-US" sz="2400" dirty="0">
              <a:latin typeface="Times New Roman"/>
              <a:cs typeface="Times New Roman"/>
            </a:endParaRPr>
          </a:p>
          <a:p>
            <a:pPr fontAlgn="base"/>
            <a:r>
              <a:rPr lang="en-US" sz="2400" dirty="0">
                <a:latin typeface="Times New Roman"/>
                <a:cs typeface="Times New Roman"/>
              </a:rPr>
              <a:t> </a:t>
            </a:r>
          </a:p>
          <a:p>
            <a:pPr fontAlgn="base"/>
            <a:r>
              <a:rPr lang="en-US" sz="2400" dirty="0">
                <a:latin typeface="Times New Roman"/>
                <a:cs typeface="Times New Roman"/>
              </a:rPr>
              <a:t>H </a:t>
            </a:r>
            <a:r>
              <a:rPr lang="en-US" sz="2400" baseline="-25000" dirty="0">
                <a:latin typeface="Times New Roman"/>
                <a:cs typeface="Times New Roman"/>
              </a:rPr>
              <a:t>2</a:t>
            </a:r>
            <a:r>
              <a:rPr lang="en-US" sz="2400" dirty="0">
                <a:latin typeface="Times New Roman"/>
                <a:cs typeface="Times New Roman"/>
              </a:rPr>
              <a:t> O + CH </a:t>
            </a:r>
            <a:r>
              <a:rPr lang="en-US" sz="2400" baseline="-25000" dirty="0">
                <a:latin typeface="Times New Roman"/>
                <a:cs typeface="Times New Roman"/>
              </a:rPr>
              <a:t>2</a:t>
            </a:r>
            <a:r>
              <a:rPr lang="en-US" sz="2400" dirty="0">
                <a:latin typeface="Times New Roman"/>
                <a:cs typeface="Times New Roman"/>
              </a:rPr>
              <a:t> = CH </a:t>
            </a:r>
            <a:r>
              <a:rPr lang="en-US" sz="2400" baseline="-25000" dirty="0">
                <a:latin typeface="Times New Roman"/>
                <a:cs typeface="Times New Roman"/>
              </a:rPr>
              <a:t>2</a:t>
            </a:r>
            <a:r>
              <a:rPr lang="en-US" sz="2400" dirty="0">
                <a:latin typeface="Times New Roman"/>
                <a:cs typeface="Times New Roman"/>
              </a:rPr>
              <a:t> → </a:t>
            </a:r>
            <a:r>
              <a:rPr lang="en-US" sz="2400" b="1" baseline="30000" dirty="0">
                <a:latin typeface="Times New Roman"/>
                <a:cs typeface="Times New Roman"/>
              </a:rPr>
              <a:t>H</a:t>
            </a:r>
            <a:r>
              <a:rPr lang="en-US" sz="2400" b="1" dirty="0">
                <a:latin typeface="Times New Roman"/>
                <a:cs typeface="Times New Roman"/>
              </a:rPr>
              <a:t> </a:t>
            </a:r>
            <a:r>
              <a:rPr lang="en-US" sz="2400" b="1" baseline="-25000" dirty="0">
                <a:latin typeface="Times New Roman"/>
                <a:cs typeface="Times New Roman"/>
              </a:rPr>
              <a:t>3</a:t>
            </a:r>
            <a:r>
              <a:rPr lang="en-US" sz="2400" b="1" dirty="0">
                <a:latin typeface="Times New Roman"/>
                <a:cs typeface="Times New Roman"/>
              </a:rPr>
              <a:t> </a:t>
            </a:r>
            <a:r>
              <a:rPr lang="en-US" sz="2400" b="1" baseline="30000" dirty="0">
                <a:latin typeface="Times New Roman"/>
                <a:cs typeface="Times New Roman"/>
              </a:rPr>
              <a:t>PO</a:t>
            </a:r>
            <a:r>
              <a:rPr lang="en-US" sz="2400" b="1" dirty="0">
                <a:latin typeface="Times New Roman"/>
                <a:cs typeface="Times New Roman"/>
              </a:rPr>
              <a:t> </a:t>
            </a:r>
            <a:r>
              <a:rPr lang="en-US" sz="2400" b="1" baseline="-25000" dirty="0">
                <a:latin typeface="Times New Roman"/>
                <a:cs typeface="Times New Roman"/>
              </a:rPr>
              <a:t>4</a:t>
            </a:r>
            <a:r>
              <a:rPr lang="en-US" sz="2400" b="1" dirty="0">
                <a:latin typeface="Times New Roman"/>
                <a:cs typeface="Times New Roman"/>
              </a:rPr>
              <a:t> </a:t>
            </a:r>
            <a:r>
              <a:rPr lang="en-US" sz="2400" dirty="0">
                <a:latin typeface="Times New Roman"/>
                <a:cs typeface="Times New Roman"/>
              </a:rPr>
              <a:t>→ CH </a:t>
            </a:r>
            <a:r>
              <a:rPr lang="en-US" sz="2400" baseline="-25000" dirty="0">
                <a:latin typeface="Times New Roman"/>
                <a:cs typeface="Times New Roman"/>
              </a:rPr>
              <a:t>3</a:t>
            </a:r>
            <a:r>
              <a:rPr lang="en-US" sz="2400" dirty="0">
                <a:latin typeface="Times New Roman"/>
                <a:cs typeface="Times New Roman"/>
              </a:rPr>
              <a:t> CH </a:t>
            </a:r>
            <a:r>
              <a:rPr lang="en-US" sz="2400" baseline="-25000" dirty="0">
                <a:latin typeface="Times New Roman"/>
                <a:cs typeface="Times New Roman"/>
              </a:rPr>
              <a:t>2</a:t>
            </a:r>
            <a:r>
              <a:rPr lang="en-US" sz="2400" dirty="0">
                <a:latin typeface="Times New Roman"/>
                <a:cs typeface="Times New Roman"/>
              </a:rPr>
              <a:t> OH</a:t>
            </a:r>
          </a:p>
          <a:p>
            <a:endParaRPr lang="en-US" sz="2400" dirty="0">
              <a:latin typeface="Times New Roman"/>
              <a:cs typeface="Times New Roman"/>
            </a:endParaRPr>
          </a:p>
          <a:p>
            <a:endParaRPr lang="en-US" sz="2400" dirty="0">
              <a:latin typeface="Times New Roman"/>
              <a:cs typeface="Times New Roman"/>
            </a:endParaRPr>
          </a:p>
        </p:txBody>
      </p:sp>
    </p:spTree>
    <p:extLst>
      <p:ext uri="{BB962C8B-B14F-4D97-AF65-F5344CB8AC3E}">
        <p14:creationId xmlns:p14="http://schemas.microsoft.com/office/powerpoint/2010/main" val="118150670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xmlns:p14="http://schemas.microsoft.com/office/powerpoint/2010/mai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idx="1"/>
          </p:nvPr>
        </p:nvSpPr>
        <p:spPr>
          <a:xfrm>
            <a:off x="779463" y="357188"/>
            <a:ext cx="7583487" cy="5975338"/>
          </a:xfrm>
        </p:spPr>
        <p:txBody>
          <a:bodyPr>
            <a:noAutofit/>
          </a:bodyPr>
          <a:lstStyle/>
          <a:p>
            <a:pPr fontAlgn="base"/>
            <a:r>
              <a:rPr lang="en-US" sz="2000" dirty="0" err="1">
                <a:latin typeface="Times New Roman"/>
                <a:cs typeface="Times New Roman"/>
              </a:rPr>
              <a:t>Các</a:t>
            </a:r>
            <a:r>
              <a:rPr lang="en-US" sz="2000" dirty="0">
                <a:latin typeface="Times New Roman"/>
                <a:cs typeface="Times New Roman"/>
              </a:rPr>
              <a:t> </a:t>
            </a:r>
            <a:r>
              <a:rPr lang="en-US" sz="2000" dirty="0" err="1">
                <a:latin typeface="Times New Roman"/>
                <a:cs typeface="Times New Roman"/>
              </a:rPr>
              <a:t>tạp</a:t>
            </a:r>
            <a:r>
              <a:rPr lang="en-US" sz="2000" dirty="0">
                <a:latin typeface="Times New Roman"/>
                <a:cs typeface="Times New Roman"/>
              </a:rPr>
              <a:t> </a:t>
            </a:r>
            <a:r>
              <a:rPr lang="en-US" sz="2000" dirty="0" err="1">
                <a:latin typeface="Times New Roman"/>
                <a:cs typeface="Times New Roman"/>
              </a:rPr>
              <a:t>chất</a:t>
            </a:r>
            <a:r>
              <a:rPr lang="en-US" sz="2000" dirty="0">
                <a:latin typeface="Times New Roman"/>
                <a:cs typeface="Times New Roman"/>
              </a:rPr>
              <a:t> </a:t>
            </a:r>
            <a:r>
              <a:rPr lang="en-US" sz="2000" dirty="0" err="1">
                <a:latin typeface="Times New Roman"/>
                <a:cs typeface="Times New Roman"/>
              </a:rPr>
              <a:t>có</a:t>
            </a:r>
            <a:r>
              <a:rPr lang="en-US" sz="2000" dirty="0">
                <a:latin typeface="Times New Roman"/>
                <a:cs typeface="Times New Roman"/>
              </a:rPr>
              <a:t> </a:t>
            </a:r>
            <a:r>
              <a:rPr lang="en-US" sz="2000" dirty="0" err="1">
                <a:latin typeface="Times New Roman"/>
                <a:cs typeface="Times New Roman"/>
              </a:rPr>
              <a:t>mặt</a:t>
            </a:r>
            <a:r>
              <a:rPr lang="en-US" sz="2000" dirty="0">
                <a:latin typeface="Times New Roman"/>
                <a:cs typeface="Times New Roman"/>
              </a:rPr>
              <a:t> </a:t>
            </a:r>
            <a:r>
              <a:rPr lang="en-US" sz="2000" dirty="0" err="1">
                <a:latin typeface="Times New Roman"/>
                <a:cs typeface="Times New Roman"/>
              </a:rPr>
              <a:t>trong</a:t>
            </a:r>
            <a:r>
              <a:rPr lang="en-US" sz="2000" dirty="0">
                <a:latin typeface="Times New Roman"/>
                <a:cs typeface="Times New Roman"/>
              </a:rPr>
              <a:t> ethylene </a:t>
            </a:r>
            <a:r>
              <a:rPr lang="en-US" sz="2000" dirty="0" err="1">
                <a:latin typeface="Times New Roman"/>
                <a:cs typeface="Times New Roman"/>
              </a:rPr>
              <a:t>sẽ</a:t>
            </a:r>
            <a:r>
              <a:rPr lang="en-US" sz="2000" dirty="0">
                <a:latin typeface="Times New Roman"/>
                <a:cs typeface="Times New Roman"/>
              </a:rPr>
              <a:t> </a:t>
            </a:r>
            <a:r>
              <a:rPr lang="en-US" sz="2000" dirty="0" err="1">
                <a:latin typeface="Times New Roman"/>
                <a:cs typeface="Times New Roman"/>
              </a:rPr>
              <a:t>là</a:t>
            </a:r>
            <a:r>
              <a:rPr lang="en-US" sz="2000" dirty="0">
                <a:latin typeface="Times New Roman"/>
                <a:cs typeface="Times New Roman"/>
              </a:rPr>
              <a:t> </a:t>
            </a:r>
            <a:r>
              <a:rPr lang="en-US" sz="2000" dirty="0" err="1">
                <a:latin typeface="Times New Roman"/>
                <a:cs typeface="Times New Roman"/>
              </a:rPr>
              <a:t>chủ</a:t>
            </a:r>
            <a:r>
              <a:rPr lang="en-US" sz="2000" dirty="0">
                <a:latin typeface="Times New Roman"/>
                <a:cs typeface="Times New Roman"/>
              </a:rPr>
              <a:t> </a:t>
            </a:r>
            <a:r>
              <a:rPr lang="en-US" sz="2000" dirty="0" err="1">
                <a:latin typeface="Times New Roman"/>
                <a:cs typeface="Times New Roman"/>
              </a:rPr>
              <a:t>yếu</a:t>
            </a:r>
            <a:r>
              <a:rPr lang="en-US" sz="2000" dirty="0">
                <a:latin typeface="Times New Roman"/>
                <a:cs typeface="Times New Roman"/>
              </a:rPr>
              <a:t> </a:t>
            </a:r>
            <a:r>
              <a:rPr lang="en-US" sz="2000" dirty="0" err="1">
                <a:latin typeface="Times New Roman"/>
                <a:cs typeface="Times New Roman"/>
              </a:rPr>
              <a:t>axetylen</a:t>
            </a:r>
            <a:r>
              <a:rPr lang="en-US" sz="2000" dirty="0">
                <a:latin typeface="Times New Roman"/>
                <a:cs typeface="Times New Roman"/>
              </a:rPr>
              <a:t> (C2H2). </a:t>
            </a:r>
            <a:r>
              <a:rPr lang="en-US" sz="2000" dirty="0" err="1">
                <a:latin typeface="Times New Roman"/>
                <a:cs typeface="Times New Roman"/>
              </a:rPr>
              <a:t>Điều</a:t>
            </a:r>
            <a:r>
              <a:rPr lang="en-US" sz="2000" dirty="0">
                <a:latin typeface="Times New Roman"/>
                <a:cs typeface="Times New Roman"/>
              </a:rPr>
              <a:t> </a:t>
            </a:r>
            <a:r>
              <a:rPr lang="en-US" sz="2000" dirty="0" err="1">
                <a:latin typeface="Times New Roman"/>
                <a:cs typeface="Times New Roman"/>
              </a:rPr>
              <a:t>này</a:t>
            </a:r>
            <a:r>
              <a:rPr lang="en-US" sz="2000" dirty="0">
                <a:latin typeface="Times New Roman"/>
                <a:cs typeface="Times New Roman"/>
              </a:rPr>
              <a:t> </a:t>
            </a:r>
            <a:r>
              <a:rPr lang="en-US" sz="2000" dirty="0" err="1">
                <a:latin typeface="Times New Roman"/>
                <a:cs typeface="Times New Roman"/>
              </a:rPr>
              <a:t>cũng</a:t>
            </a:r>
            <a:r>
              <a:rPr lang="en-US" sz="2000" dirty="0">
                <a:latin typeface="Times New Roman"/>
                <a:cs typeface="Times New Roman"/>
              </a:rPr>
              <a:t> </a:t>
            </a:r>
            <a:r>
              <a:rPr lang="en-US" sz="2000" dirty="0" err="1">
                <a:latin typeface="Times New Roman"/>
                <a:cs typeface="Times New Roman"/>
              </a:rPr>
              <a:t>sẽ</a:t>
            </a:r>
            <a:r>
              <a:rPr lang="en-US" sz="2000" dirty="0">
                <a:latin typeface="Times New Roman"/>
                <a:cs typeface="Times New Roman"/>
              </a:rPr>
              <a:t> </a:t>
            </a:r>
            <a:r>
              <a:rPr lang="en-US" sz="2000" dirty="0" err="1">
                <a:latin typeface="Times New Roman"/>
                <a:cs typeface="Times New Roman"/>
              </a:rPr>
              <a:t>tham</a:t>
            </a:r>
            <a:r>
              <a:rPr lang="en-US" sz="2000" dirty="0">
                <a:latin typeface="Times New Roman"/>
                <a:cs typeface="Times New Roman"/>
              </a:rPr>
              <a:t> </a:t>
            </a:r>
            <a:r>
              <a:rPr lang="en-US" sz="2000" dirty="0" err="1">
                <a:latin typeface="Times New Roman"/>
                <a:cs typeface="Times New Roman"/>
              </a:rPr>
              <a:t>gia</a:t>
            </a:r>
            <a:r>
              <a:rPr lang="en-US" sz="2000" dirty="0">
                <a:latin typeface="Times New Roman"/>
                <a:cs typeface="Times New Roman"/>
              </a:rPr>
              <a:t> </a:t>
            </a:r>
            <a:r>
              <a:rPr lang="en-US" sz="2000" dirty="0" err="1">
                <a:latin typeface="Times New Roman"/>
                <a:cs typeface="Times New Roman"/>
              </a:rPr>
              <a:t>và</a:t>
            </a:r>
            <a:r>
              <a:rPr lang="en-US" sz="2000" dirty="0">
                <a:latin typeface="Times New Roman"/>
                <a:cs typeface="Times New Roman"/>
              </a:rPr>
              <a:t> </a:t>
            </a:r>
            <a:r>
              <a:rPr lang="en-US" sz="2000" dirty="0" err="1">
                <a:latin typeface="Times New Roman"/>
                <a:cs typeface="Times New Roman"/>
              </a:rPr>
              <a:t>phản</a:t>
            </a:r>
            <a:r>
              <a:rPr lang="en-US" sz="2000" dirty="0">
                <a:latin typeface="Times New Roman"/>
                <a:cs typeface="Times New Roman"/>
              </a:rPr>
              <a:t> </a:t>
            </a:r>
            <a:r>
              <a:rPr lang="en-US" sz="2000" dirty="0" err="1">
                <a:latin typeface="Times New Roman"/>
                <a:cs typeface="Times New Roman"/>
              </a:rPr>
              <a:t>ứng</a:t>
            </a:r>
            <a:r>
              <a:rPr lang="en-US" sz="2000" dirty="0">
                <a:latin typeface="Times New Roman"/>
                <a:cs typeface="Times New Roman"/>
              </a:rPr>
              <a:t> </a:t>
            </a:r>
            <a:r>
              <a:rPr lang="en-US" sz="2000" dirty="0" err="1">
                <a:latin typeface="Times New Roman"/>
                <a:cs typeface="Times New Roman"/>
              </a:rPr>
              <a:t>để</a:t>
            </a:r>
            <a:r>
              <a:rPr lang="en-US" sz="2000" dirty="0">
                <a:latin typeface="Times New Roman"/>
                <a:cs typeface="Times New Roman"/>
              </a:rPr>
              <a:t> </a:t>
            </a:r>
            <a:r>
              <a:rPr lang="en-US" sz="2000" dirty="0" err="1">
                <a:latin typeface="Times New Roman"/>
                <a:cs typeface="Times New Roman"/>
              </a:rPr>
              <a:t>sản</a:t>
            </a:r>
            <a:r>
              <a:rPr lang="en-US" sz="2000" dirty="0">
                <a:latin typeface="Times New Roman"/>
                <a:cs typeface="Times New Roman"/>
              </a:rPr>
              <a:t> </a:t>
            </a:r>
            <a:r>
              <a:rPr lang="en-US" sz="2000" dirty="0" err="1">
                <a:latin typeface="Times New Roman"/>
                <a:cs typeface="Times New Roman"/>
              </a:rPr>
              <a:t>xuất</a:t>
            </a:r>
            <a:r>
              <a:rPr lang="en-US" sz="2000" dirty="0">
                <a:latin typeface="Times New Roman"/>
                <a:cs typeface="Times New Roman"/>
              </a:rPr>
              <a:t> acetaldehyde </a:t>
            </a:r>
            <a:r>
              <a:rPr lang="en-US" sz="2000" dirty="0" err="1">
                <a:latin typeface="Times New Roman"/>
                <a:cs typeface="Times New Roman"/>
              </a:rPr>
              <a:t>bởi</a:t>
            </a:r>
            <a:r>
              <a:rPr lang="en-US" sz="2000" dirty="0">
                <a:latin typeface="Times New Roman"/>
                <a:cs typeface="Times New Roman"/>
              </a:rPr>
              <a:t> </a:t>
            </a:r>
            <a:r>
              <a:rPr lang="en-US" sz="2000" dirty="0" err="1">
                <a:latin typeface="Times New Roman"/>
                <a:cs typeface="Times New Roman"/>
              </a:rPr>
              <a:t>các</a:t>
            </a:r>
            <a:r>
              <a:rPr lang="en-US" sz="2000" dirty="0">
                <a:latin typeface="Times New Roman"/>
                <a:cs typeface="Times New Roman"/>
              </a:rPr>
              <a:t> </a:t>
            </a:r>
            <a:r>
              <a:rPr lang="en-US" sz="2000" dirty="0" err="1">
                <a:latin typeface="Times New Roman"/>
                <a:cs typeface="Times New Roman"/>
              </a:rPr>
              <a:t>phản</a:t>
            </a:r>
            <a:r>
              <a:rPr lang="en-US" sz="2000" dirty="0">
                <a:latin typeface="Times New Roman"/>
                <a:cs typeface="Times New Roman"/>
              </a:rPr>
              <a:t> </a:t>
            </a:r>
            <a:r>
              <a:rPr lang="en-US" sz="2000" dirty="0" err="1">
                <a:latin typeface="Times New Roman"/>
                <a:cs typeface="Times New Roman"/>
              </a:rPr>
              <a:t>ứng</a:t>
            </a:r>
            <a:r>
              <a:rPr lang="en-US" sz="2000" dirty="0">
                <a:latin typeface="Times New Roman"/>
                <a:cs typeface="Times New Roman"/>
              </a:rPr>
              <a:t>.</a:t>
            </a:r>
          </a:p>
          <a:p>
            <a:pPr fontAlgn="base"/>
            <a:r>
              <a:rPr lang="en-US" sz="2000" dirty="0">
                <a:latin typeface="Times New Roman"/>
                <a:cs typeface="Times New Roman"/>
              </a:rPr>
              <a:t>C </a:t>
            </a:r>
            <a:r>
              <a:rPr lang="en-US" sz="2000" baseline="-25000" dirty="0">
                <a:latin typeface="Times New Roman"/>
                <a:cs typeface="Times New Roman"/>
              </a:rPr>
              <a:t>2</a:t>
            </a:r>
            <a:r>
              <a:rPr lang="en-US" sz="2000" dirty="0">
                <a:latin typeface="Times New Roman"/>
                <a:cs typeface="Times New Roman"/>
              </a:rPr>
              <a:t> H </a:t>
            </a:r>
            <a:r>
              <a:rPr lang="en-US" sz="2000" baseline="-25000" dirty="0">
                <a:latin typeface="Times New Roman"/>
                <a:cs typeface="Times New Roman"/>
              </a:rPr>
              <a:t>2</a:t>
            </a:r>
            <a:r>
              <a:rPr lang="en-US" sz="2000" dirty="0">
                <a:latin typeface="Times New Roman"/>
                <a:cs typeface="Times New Roman"/>
              </a:rPr>
              <a:t> + H </a:t>
            </a:r>
            <a:r>
              <a:rPr lang="en-US" sz="2000" baseline="-25000" dirty="0">
                <a:latin typeface="Times New Roman"/>
                <a:cs typeface="Times New Roman"/>
              </a:rPr>
              <a:t>2</a:t>
            </a:r>
            <a:r>
              <a:rPr lang="en-US" sz="2000" dirty="0">
                <a:latin typeface="Times New Roman"/>
                <a:cs typeface="Times New Roman"/>
              </a:rPr>
              <a:t> O → CH </a:t>
            </a:r>
            <a:r>
              <a:rPr lang="en-US" sz="2000" baseline="-25000" dirty="0">
                <a:latin typeface="Times New Roman"/>
                <a:cs typeface="Times New Roman"/>
              </a:rPr>
              <a:t>3</a:t>
            </a:r>
            <a:r>
              <a:rPr lang="en-US" sz="2000" dirty="0">
                <a:latin typeface="Times New Roman"/>
                <a:cs typeface="Times New Roman"/>
              </a:rPr>
              <a:t> CHO (acetaldehyde)</a:t>
            </a:r>
          </a:p>
          <a:p>
            <a:pPr fontAlgn="base"/>
            <a:r>
              <a:rPr lang="en-US" sz="2000" dirty="0" err="1">
                <a:latin typeface="Times New Roman"/>
                <a:cs typeface="Times New Roman"/>
              </a:rPr>
              <a:t>Hỗn</a:t>
            </a:r>
            <a:r>
              <a:rPr lang="en-US" sz="2000" dirty="0">
                <a:latin typeface="Times New Roman"/>
                <a:cs typeface="Times New Roman"/>
              </a:rPr>
              <a:t> </a:t>
            </a:r>
            <a:r>
              <a:rPr lang="en-US" sz="2000" dirty="0" err="1">
                <a:latin typeface="Times New Roman"/>
                <a:cs typeface="Times New Roman"/>
              </a:rPr>
              <a:t>hợp</a:t>
            </a:r>
            <a:r>
              <a:rPr lang="en-US" sz="2000" dirty="0">
                <a:latin typeface="Times New Roman"/>
                <a:cs typeface="Times New Roman"/>
              </a:rPr>
              <a:t> </a:t>
            </a:r>
            <a:r>
              <a:rPr lang="en-US" sz="2000" dirty="0" err="1">
                <a:latin typeface="Times New Roman"/>
                <a:cs typeface="Times New Roman"/>
              </a:rPr>
              <a:t>sản</a:t>
            </a:r>
            <a:r>
              <a:rPr lang="en-US" sz="2000" dirty="0">
                <a:latin typeface="Times New Roman"/>
                <a:cs typeface="Times New Roman"/>
              </a:rPr>
              <a:t> </a:t>
            </a:r>
            <a:r>
              <a:rPr lang="en-US" sz="2000" dirty="0" err="1">
                <a:latin typeface="Times New Roman"/>
                <a:cs typeface="Times New Roman"/>
              </a:rPr>
              <a:t>phẩm</a:t>
            </a:r>
            <a:r>
              <a:rPr lang="en-US" sz="2000" dirty="0">
                <a:latin typeface="Times New Roman"/>
                <a:cs typeface="Times New Roman"/>
              </a:rPr>
              <a:t> </a:t>
            </a:r>
            <a:r>
              <a:rPr lang="en-US" sz="2000" dirty="0" err="1">
                <a:latin typeface="Times New Roman"/>
                <a:cs typeface="Times New Roman"/>
              </a:rPr>
              <a:t>có</a:t>
            </a:r>
            <a:r>
              <a:rPr lang="en-US" sz="2000" dirty="0">
                <a:latin typeface="Times New Roman"/>
                <a:cs typeface="Times New Roman"/>
              </a:rPr>
              <a:t> </a:t>
            </a:r>
            <a:r>
              <a:rPr lang="en-US" sz="2000" dirty="0" err="1">
                <a:latin typeface="Times New Roman"/>
                <a:cs typeface="Times New Roman"/>
              </a:rPr>
              <a:t>chứa</a:t>
            </a:r>
            <a:r>
              <a:rPr lang="en-US" sz="2000" dirty="0">
                <a:latin typeface="Times New Roman"/>
                <a:cs typeface="Times New Roman"/>
              </a:rPr>
              <a:t> ethanol, ethylene </a:t>
            </a:r>
            <a:r>
              <a:rPr lang="en-US" sz="2000" dirty="0" err="1">
                <a:latin typeface="Times New Roman"/>
                <a:cs typeface="Times New Roman"/>
              </a:rPr>
              <a:t>không</a:t>
            </a:r>
            <a:r>
              <a:rPr lang="en-US" sz="2000" dirty="0">
                <a:latin typeface="Times New Roman"/>
                <a:cs typeface="Times New Roman"/>
              </a:rPr>
              <a:t> </a:t>
            </a:r>
            <a:r>
              <a:rPr lang="en-US" sz="2000" dirty="0" err="1">
                <a:latin typeface="Times New Roman"/>
                <a:cs typeface="Times New Roman"/>
              </a:rPr>
              <a:t>phản</a:t>
            </a:r>
            <a:r>
              <a:rPr lang="en-US" sz="2000" dirty="0">
                <a:latin typeface="Times New Roman"/>
                <a:cs typeface="Times New Roman"/>
              </a:rPr>
              <a:t> </a:t>
            </a:r>
            <a:r>
              <a:rPr lang="en-US" sz="2000" dirty="0" err="1">
                <a:latin typeface="Times New Roman"/>
                <a:cs typeface="Times New Roman"/>
              </a:rPr>
              <a:t>ứng</a:t>
            </a:r>
            <a:r>
              <a:rPr lang="en-US" sz="2000" dirty="0">
                <a:latin typeface="Times New Roman"/>
                <a:cs typeface="Times New Roman"/>
              </a:rPr>
              <a:t>, </a:t>
            </a:r>
            <a:r>
              <a:rPr lang="en-US" sz="2000" dirty="0" err="1">
                <a:latin typeface="Times New Roman"/>
                <a:cs typeface="Times New Roman"/>
              </a:rPr>
              <a:t>nước</a:t>
            </a:r>
            <a:r>
              <a:rPr lang="en-US" sz="2000" dirty="0">
                <a:latin typeface="Times New Roman"/>
                <a:cs typeface="Times New Roman"/>
              </a:rPr>
              <a:t> </a:t>
            </a:r>
            <a:r>
              <a:rPr lang="en-US" sz="2000" dirty="0" err="1">
                <a:latin typeface="Times New Roman"/>
                <a:cs typeface="Times New Roman"/>
              </a:rPr>
              <a:t>và</a:t>
            </a:r>
            <a:r>
              <a:rPr lang="en-US" sz="2000" dirty="0">
                <a:latin typeface="Times New Roman"/>
                <a:cs typeface="Times New Roman"/>
              </a:rPr>
              <a:t> acetaldehyde </a:t>
            </a:r>
            <a:r>
              <a:rPr lang="en-US" sz="2000" dirty="0" err="1">
                <a:latin typeface="Times New Roman"/>
                <a:cs typeface="Times New Roman"/>
              </a:rPr>
              <a:t>được</a:t>
            </a:r>
            <a:r>
              <a:rPr lang="en-US" sz="2000" dirty="0">
                <a:latin typeface="Times New Roman"/>
                <a:cs typeface="Times New Roman"/>
              </a:rPr>
              <a:t> </a:t>
            </a:r>
            <a:r>
              <a:rPr lang="en-US" sz="2000" dirty="0" err="1">
                <a:latin typeface="Times New Roman"/>
                <a:cs typeface="Times New Roman"/>
              </a:rPr>
              <a:t>gửi</a:t>
            </a:r>
            <a:r>
              <a:rPr lang="en-US" sz="2000" dirty="0">
                <a:latin typeface="Times New Roman"/>
                <a:cs typeface="Times New Roman"/>
              </a:rPr>
              <a:t> </a:t>
            </a:r>
            <a:r>
              <a:rPr lang="en-US" sz="2000" dirty="0" err="1">
                <a:latin typeface="Times New Roman"/>
                <a:cs typeface="Times New Roman"/>
              </a:rPr>
              <a:t>đến</a:t>
            </a:r>
            <a:r>
              <a:rPr lang="en-US" sz="2000" dirty="0">
                <a:latin typeface="Times New Roman"/>
                <a:cs typeface="Times New Roman"/>
              </a:rPr>
              <a:t> </a:t>
            </a:r>
            <a:r>
              <a:rPr lang="en-US" sz="2000" dirty="0" err="1">
                <a:latin typeface="Times New Roman"/>
                <a:cs typeface="Times New Roman"/>
              </a:rPr>
              <a:t>một</a:t>
            </a:r>
            <a:r>
              <a:rPr lang="en-US" sz="2000" dirty="0">
                <a:latin typeface="Times New Roman"/>
                <a:cs typeface="Times New Roman"/>
              </a:rPr>
              <a:t> </a:t>
            </a:r>
            <a:r>
              <a:rPr lang="en-US" sz="2000" dirty="0" err="1">
                <a:latin typeface="Times New Roman"/>
                <a:cs typeface="Times New Roman"/>
              </a:rPr>
              <a:t>dấu</a:t>
            </a:r>
            <a:r>
              <a:rPr lang="en-US" sz="2000" dirty="0">
                <a:latin typeface="Times New Roman"/>
                <a:cs typeface="Times New Roman"/>
              </a:rPr>
              <a:t> </a:t>
            </a:r>
            <a:r>
              <a:rPr lang="en-US" sz="2000" dirty="0" err="1">
                <a:latin typeface="Times New Roman"/>
                <a:cs typeface="Times New Roman"/>
              </a:rPr>
              <a:t>phân</a:t>
            </a:r>
            <a:r>
              <a:rPr lang="en-US" sz="2000" dirty="0">
                <a:latin typeface="Times New Roman"/>
                <a:cs typeface="Times New Roman"/>
              </a:rPr>
              <a:t> </a:t>
            </a:r>
            <a:r>
              <a:rPr lang="en-US" sz="2000" dirty="0" err="1">
                <a:latin typeface="Times New Roman"/>
                <a:cs typeface="Times New Roman"/>
              </a:rPr>
              <a:t>cách</a:t>
            </a:r>
            <a:r>
              <a:rPr lang="en-US" sz="2000" dirty="0">
                <a:latin typeface="Times New Roman"/>
                <a:cs typeface="Times New Roman"/>
              </a:rPr>
              <a:t>. Ethanol </a:t>
            </a:r>
            <a:r>
              <a:rPr lang="en-US" sz="2000" dirty="0" err="1">
                <a:latin typeface="Times New Roman"/>
                <a:cs typeface="Times New Roman"/>
              </a:rPr>
              <a:t>và</a:t>
            </a:r>
            <a:r>
              <a:rPr lang="en-US" sz="2000" dirty="0">
                <a:latin typeface="Times New Roman"/>
                <a:cs typeface="Times New Roman"/>
              </a:rPr>
              <a:t> </a:t>
            </a:r>
            <a:r>
              <a:rPr lang="en-US" sz="2000" dirty="0" err="1">
                <a:latin typeface="Times New Roman"/>
                <a:cs typeface="Times New Roman"/>
              </a:rPr>
              <a:t>nước</a:t>
            </a:r>
            <a:r>
              <a:rPr lang="en-US" sz="2000" dirty="0">
                <a:latin typeface="Times New Roman"/>
                <a:cs typeface="Times New Roman"/>
              </a:rPr>
              <a:t> </a:t>
            </a:r>
            <a:r>
              <a:rPr lang="en-US" sz="2000" dirty="0" err="1">
                <a:latin typeface="Times New Roman"/>
                <a:cs typeface="Times New Roman"/>
              </a:rPr>
              <a:t>được</a:t>
            </a:r>
            <a:r>
              <a:rPr lang="en-US" sz="2000" dirty="0">
                <a:latin typeface="Times New Roman"/>
                <a:cs typeface="Times New Roman"/>
              </a:rPr>
              <a:t> </a:t>
            </a:r>
            <a:r>
              <a:rPr lang="en-US" sz="2000" dirty="0" err="1">
                <a:latin typeface="Times New Roman"/>
                <a:cs typeface="Times New Roman"/>
              </a:rPr>
              <a:t>tách</a:t>
            </a:r>
            <a:r>
              <a:rPr lang="en-US" sz="2000" dirty="0">
                <a:latin typeface="Times New Roman"/>
                <a:cs typeface="Times New Roman"/>
              </a:rPr>
              <a:t> </a:t>
            </a:r>
            <a:r>
              <a:rPr lang="en-US" sz="2000" dirty="0" err="1">
                <a:latin typeface="Times New Roman"/>
                <a:cs typeface="Times New Roman"/>
              </a:rPr>
              <a:t>ra</a:t>
            </a:r>
            <a:r>
              <a:rPr lang="en-US" sz="2000" dirty="0">
                <a:latin typeface="Times New Roman"/>
                <a:cs typeface="Times New Roman"/>
              </a:rPr>
              <a:t> </a:t>
            </a:r>
            <a:r>
              <a:rPr lang="en-US" sz="2000" dirty="0" err="1">
                <a:latin typeface="Times New Roman"/>
                <a:cs typeface="Times New Roman"/>
              </a:rPr>
              <a:t>từ</a:t>
            </a:r>
            <a:r>
              <a:rPr lang="en-US" sz="2000" dirty="0">
                <a:latin typeface="Times New Roman"/>
                <a:cs typeface="Times New Roman"/>
              </a:rPr>
              <a:t> </a:t>
            </a:r>
            <a:r>
              <a:rPr lang="en-US" sz="2000" dirty="0" err="1">
                <a:latin typeface="Times New Roman"/>
                <a:cs typeface="Times New Roman"/>
              </a:rPr>
              <a:t>etylen</a:t>
            </a:r>
            <a:r>
              <a:rPr lang="en-US" sz="2000" dirty="0">
                <a:latin typeface="Times New Roman"/>
                <a:cs typeface="Times New Roman"/>
              </a:rPr>
              <a:t> </a:t>
            </a:r>
            <a:r>
              <a:rPr lang="en-US" sz="2000" dirty="0" err="1">
                <a:latin typeface="Times New Roman"/>
                <a:cs typeface="Times New Roman"/>
              </a:rPr>
              <a:t>dưới</a:t>
            </a:r>
            <a:r>
              <a:rPr lang="en-US" sz="2000" dirty="0">
                <a:latin typeface="Times New Roman"/>
                <a:cs typeface="Times New Roman"/>
              </a:rPr>
              <a:t> </a:t>
            </a:r>
            <a:r>
              <a:rPr lang="en-US" sz="2000" dirty="0" err="1">
                <a:latin typeface="Times New Roman"/>
                <a:cs typeface="Times New Roman"/>
              </a:rPr>
              <a:t>và</a:t>
            </a:r>
            <a:r>
              <a:rPr lang="en-US" sz="2000" dirty="0">
                <a:latin typeface="Times New Roman"/>
                <a:cs typeface="Times New Roman"/>
              </a:rPr>
              <a:t> </a:t>
            </a:r>
            <a:r>
              <a:rPr lang="en-US" sz="2000" dirty="0" err="1">
                <a:latin typeface="Times New Roman"/>
                <a:cs typeface="Times New Roman"/>
              </a:rPr>
              <a:t>không</a:t>
            </a:r>
            <a:r>
              <a:rPr lang="en-US" sz="2000" dirty="0">
                <a:latin typeface="Times New Roman"/>
                <a:cs typeface="Times New Roman"/>
              </a:rPr>
              <a:t> </a:t>
            </a:r>
            <a:r>
              <a:rPr lang="en-US" sz="2000" dirty="0" err="1">
                <a:latin typeface="Times New Roman"/>
                <a:cs typeface="Times New Roman"/>
              </a:rPr>
              <a:t>phản</a:t>
            </a:r>
            <a:r>
              <a:rPr lang="en-US" sz="2000" dirty="0">
                <a:latin typeface="Times New Roman"/>
                <a:cs typeface="Times New Roman"/>
              </a:rPr>
              <a:t> </a:t>
            </a:r>
            <a:r>
              <a:rPr lang="en-US" sz="2000" dirty="0" err="1">
                <a:latin typeface="Times New Roman"/>
                <a:cs typeface="Times New Roman"/>
              </a:rPr>
              <a:t>ứng</a:t>
            </a:r>
            <a:r>
              <a:rPr lang="en-US" sz="2000" dirty="0">
                <a:latin typeface="Times New Roman"/>
                <a:cs typeface="Times New Roman"/>
              </a:rPr>
              <a:t> </a:t>
            </a:r>
            <a:r>
              <a:rPr lang="en-US" sz="2000" dirty="0" err="1">
                <a:latin typeface="Times New Roman"/>
                <a:cs typeface="Times New Roman"/>
              </a:rPr>
              <a:t>loại</a:t>
            </a:r>
            <a:r>
              <a:rPr lang="en-US" sz="2000" dirty="0">
                <a:latin typeface="Times New Roman"/>
                <a:cs typeface="Times New Roman"/>
              </a:rPr>
              <a:t> </a:t>
            </a:r>
            <a:r>
              <a:rPr lang="en-US" sz="2000" dirty="0" err="1">
                <a:latin typeface="Times New Roman"/>
                <a:cs typeface="Times New Roman"/>
              </a:rPr>
              <a:t>bỏ</a:t>
            </a:r>
            <a:r>
              <a:rPr lang="en-US" sz="2000" dirty="0">
                <a:latin typeface="Times New Roman"/>
                <a:cs typeface="Times New Roman"/>
              </a:rPr>
              <a:t> </a:t>
            </a:r>
            <a:r>
              <a:rPr lang="en-US" sz="2000" dirty="0" err="1">
                <a:latin typeface="Times New Roman"/>
                <a:cs typeface="Times New Roman"/>
              </a:rPr>
              <a:t>từ</a:t>
            </a:r>
            <a:r>
              <a:rPr lang="en-US" sz="2000" dirty="0">
                <a:latin typeface="Times New Roman"/>
                <a:cs typeface="Times New Roman"/>
              </a:rPr>
              <a:t> </a:t>
            </a:r>
            <a:r>
              <a:rPr lang="en-US" sz="2000" dirty="0" err="1">
                <a:latin typeface="Times New Roman"/>
                <a:cs typeface="Times New Roman"/>
              </a:rPr>
              <a:t>đầu</a:t>
            </a:r>
            <a:r>
              <a:rPr lang="en-US" sz="2000" dirty="0">
                <a:latin typeface="Times New Roman"/>
                <a:cs typeface="Times New Roman"/>
              </a:rPr>
              <a:t> </a:t>
            </a:r>
            <a:r>
              <a:rPr lang="en-US" sz="2000" dirty="0" err="1">
                <a:latin typeface="Times New Roman"/>
                <a:cs typeface="Times New Roman"/>
              </a:rPr>
              <a:t>và</a:t>
            </a:r>
            <a:r>
              <a:rPr lang="en-US" sz="2000" dirty="0">
                <a:latin typeface="Times New Roman"/>
                <a:cs typeface="Times New Roman"/>
              </a:rPr>
              <a:t> </a:t>
            </a:r>
            <a:r>
              <a:rPr lang="en-US" sz="2000" dirty="0" err="1">
                <a:latin typeface="Times New Roman"/>
                <a:cs typeface="Times New Roman"/>
              </a:rPr>
              <a:t>kỳ</a:t>
            </a:r>
            <a:r>
              <a:rPr lang="en-US" sz="2000" dirty="0">
                <a:latin typeface="Times New Roman"/>
                <a:cs typeface="Times New Roman"/>
              </a:rPr>
              <a:t> </a:t>
            </a:r>
            <a:r>
              <a:rPr lang="en-US" sz="2000" dirty="0" err="1">
                <a:latin typeface="Times New Roman"/>
                <a:cs typeface="Times New Roman"/>
              </a:rPr>
              <a:t>cọ</a:t>
            </a:r>
            <a:r>
              <a:rPr lang="en-US" sz="2000" dirty="0">
                <a:latin typeface="Times New Roman"/>
                <a:cs typeface="Times New Roman"/>
              </a:rPr>
              <a:t> </a:t>
            </a:r>
            <a:r>
              <a:rPr lang="en-US" sz="2000" dirty="0" err="1">
                <a:latin typeface="Times New Roman"/>
                <a:cs typeface="Times New Roman"/>
              </a:rPr>
              <a:t>với</a:t>
            </a:r>
            <a:r>
              <a:rPr lang="en-US" sz="2000" dirty="0">
                <a:latin typeface="Times New Roman"/>
                <a:cs typeface="Times New Roman"/>
              </a:rPr>
              <a:t> </a:t>
            </a:r>
            <a:r>
              <a:rPr lang="en-US" sz="2000" dirty="0" err="1">
                <a:latin typeface="Times New Roman"/>
                <a:cs typeface="Times New Roman"/>
              </a:rPr>
              <a:t>xút</a:t>
            </a:r>
            <a:r>
              <a:rPr lang="en-US" sz="2000" dirty="0">
                <a:latin typeface="Times New Roman"/>
                <a:cs typeface="Times New Roman"/>
              </a:rPr>
              <a:t> </a:t>
            </a:r>
            <a:r>
              <a:rPr lang="en-US" sz="2000" dirty="0" err="1">
                <a:latin typeface="Times New Roman"/>
                <a:cs typeface="Times New Roman"/>
              </a:rPr>
              <a:t>để</a:t>
            </a:r>
            <a:r>
              <a:rPr lang="en-US" sz="2000" dirty="0">
                <a:latin typeface="Times New Roman"/>
                <a:cs typeface="Times New Roman"/>
              </a:rPr>
              <a:t> </a:t>
            </a:r>
            <a:r>
              <a:rPr lang="en-US" sz="2000" dirty="0" err="1">
                <a:latin typeface="Times New Roman"/>
                <a:cs typeface="Times New Roman"/>
              </a:rPr>
              <a:t>loại</a:t>
            </a:r>
            <a:r>
              <a:rPr lang="en-US" sz="2000" dirty="0">
                <a:latin typeface="Times New Roman"/>
                <a:cs typeface="Times New Roman"/>
              </a:rPr>
              <a:t> </a:t>
            </a:r>
            <a:r>
              <a:rPr lang="en-US" sz="2000" dirty="0" err="1">
                <a:latin typeface="Times New Roman"/>
                <a:cs typeface="Times New Roman"/>
              </a:rPr>
              <a:t>bỏ</a:t>
            </a:r>
            <a:r>
              <a:rPr lang="en-US" sz="2000" dirty="0">
                <a:latin typeface="Times New Roman"/>
                <a:cs typeface="Times New Roman"/>
              </a:rPr>
              <a:t> </a:t>
            </a:r>
            <a:r>
              <a:rPr lang="en-US" sz="2000" dirty="0" err="1">
                <a:latin typeface="Times New Roman"/>
                <a:cs typeface="Times New Roman"/>
              </a:rPr>
              <a:t>các</a:t>
            </a:r>
            <a:r>
              <a:rPr lang="en-US" sz="2000" dirty="0">
                <a:latin typeface="Times New Roman"/>
                <a:cs typeface="Times New Roman"/>
              </a:rPr>
              <a:t> </a:t>
            </a:r>
            <a:r>
              <a:rPr lang="en-US" sz="2000" dirty="0" err="1">
                <a:latin typeface="Times New Roman"/>
                <a:cs typeface="Times New Roman"/>
              </a:rPr>
              <a:t>dấu</a:t>
            </a:r>
            <a:r>
              <a:rPr lang="en-US" sz="2000" dirty="0">
                <a:latin typeface="Times New Roman"/>
                <a:cs typeface="Times New Roman"/>
              </a:rPr>
              <a:t> </a:t>
            </a:r>
            <a:r>
              <a:rPr lang="en-US" sz="2000" dirty="0" err="1">
                <a:latin typeface="Times New Roman"/>
                <a:cs typeface="Times New Roman"/>
              </a:rPr>
              <a:t>vết</a:t>
            </a:r>
            <a:r>
              <a:rPr lang="en-US" sz="2000" dirty="0">
                <a:latin typeface="Times New Roman"/>
                <a:cs typeface="Times New Roman"/>
              </a:rPr>
              <a:t> </a:t>
            </a:r>
            <a:r>
              <a:rPr lang="en-US" sz="2000" dirty="0" err="1">
                <a:latin typeface="Times New Roman"/>
                <a:cs typeface="Times New Roman"/>
              </a:rPr>
              <a:t>của</a:t>
            </a:r>
            <a:r>
              <a:rPr lang="en-US" sz="2000" dirty="0">
                <a:latin typeface="Times New Roman"/>
                <a:cs typeface="Times New Roman"/>
              </a:rPr>
              <a:t> </a:t>
            </a:r>
            <a:r>
              <a:rPr lang="en-US" sz="2000" dirty="0" err="1">
                <a:latin typeface="Times New Roman"/>
                <a:cs typeface="Times New Roman"/>
              </a:rPr>
              <a:t>axit</a:t>
            </a:r>
            <a:r>
              <a:rPr lang="en-US" sz="2000" dirty="0">
                <a:latin typeface="Times New Roman"/>
                <a:cs typeface="Times New Roman"/>
              </a:rPr>
              <a:t>. </a:t>
            </a:r>
            <a:r>
              <a:rPr lang="en-US" sz="2000" dirty="0" err="1">
                <a:latin typeface="Times New Roman"/>
                <a:cs typeface="Times New Roman"/>
              </a:rPr>
              <a:t>Một</a:t>
            </a:r>
            <a:r>
              <a:rPr lang="en-US" sz="2000" dirty="0">
                <a:latin typeface="Times New Roman"/>
                <a:cs typeface="Times New Roman"/>
              </a:rPr>
              <a:t> </a:t>
            </a:r>
            <a:r>
              <a:rPr lang="en-US" sz="2000" dirty="0" err="1">
                <a:latin typeface="Times New Roman"/>
                <a:cs typeface="Times New Roman"/>
              </a:rPr>
              <a:t>vũ</a:t>
            </a:r>
            <a:r>
              <a:rPr lang="en-US" sz="2000" dirty="0">
                <a:latin typeface="Times New Roman"/>
                <a:cs typeface="Times New Roman"/>
              </a:rPr>
              <a:t> </a:t>
            </a:r>
            <a:r>
              <a:rPr lang="en-US" sz="2000" dirty="0" err="1">
                <a:latin typeface="Times New Roman"/>
                <a:cs typeface="Times New Roman"/>
              </a:rPr>
              <a:t>nữ</a:t>
            </a:r>
            <a:r>
              <a:rPr lang="en-US" sz="2000" dirty="0">
                <a:latin typeface="Times New Roman"/>
                <a:cs typeface="Times New Roman"/>
              </a:rPr>
              <a:t> </a:t>
            </a:r>
            <a:r>
              <a:rPr lang="en-US" sz="2000" dirty="0" err="1">
                <a:latin typeface="Times New Roman"/>
                <a:cs typeface="Times New Roman"/>
              </a:rPr>
              <a:t>thoát</a:t>
            </a:r>
            <a:r>
              <a:rPr lang="en-US" sz="2000" dirty="0">
                <a:latin typeface="Times New Roman"/>
                <a:cs typeface="Times New Roman"/>
              </a:rPr>
              <a:t> y </a:t>
            </a:r>
            <a:r>
              <a:rPr lang="en-US" sz="2000" dirty="0" err="1">
                <a:latin typeface="Times New Roman"/>
                <a:cs typeface="Times New Roman"/>
              </a:rPr>
              <a:t>cao</a:t>
            </a:r>
            <a:r>
              <a:rPr lang="en-US" sz="2000" dirty="0">
                <a:latin typeface="Times New Roman"/>
                <a:cs typeface="Times New Roman"/>
              </a:rPr>
              <a:t> </a:t>
            </a:r>
            <a:r>
              <a:rPr lang="en-US" sz="2000" dirty="0" err="1">
                <a:latin typeface="Times New Roman"/>
                <a:cs typeface="Times New Roman"/>
              </a:rPr>
              <a:t>áp</a:t>
            </a:r>
            <a:r>
              <a:rPr lang="en-US" sz="2000" dirty="0">
                <a:latin typeface="Times New Roman"/>
                <a:cs typeface="Times New Roman"/>
              </a:rPr>
              <a:t> </a:t>
            </a:r>
            <a:r>
              <a:rPr lang="en-US" sz="2000" dirty="0" err="1">
                <a:latin typeface="Times New Roman"/>
                <a:cs typeface="Times New Roman"/>
              </a:rPr>
              <a:t>tách</a:t>
            </a:r>
            <a:r>
              <a:rPr lang="en-US" sz="2000" dirty="0">
                <a:latin typeface="Times New Roman"/>
                <a:cs typeface="Times New Roman"/>
              </a:rPr>
              <a:t> acetaldehyde </a:t>
            </a:r>
            <a:r>
              <a:rPr lang="en-US" sz="2000" dirty="0" err="1">
                <a:latin typeface="Times New Roman"/>
                <a:cs typeface="Times New Roman"/>
              </a:rPr>
              <a:t>và</a:t>
            </a:r>
            <a:r>
              <a:rPr lang="en-US" sz="2000" dirty="0">
                <a:latin typeface="Times New Roman"/>
                <a:cs typeface="Times New Roman"/>
              </a:rPr>
              <a:t> </a:t>
            </a:r>
            <a:r>
              <a:rPr lang="en-US" sz="2000" dirty="0" err="1">
                <a:latin typeface="Times New Roman"/>
                <a:cs typeface="Times New Roman"/>
              </a:rPr>
              <a:t>gửi</a:t>
            </a:r>
            <a:r>
              <a:rPr lang="en-US" sz="2000" dirty="0">
                <a:latin typeface="Times New Roman"/>
                <a:cs typeface="Times New Roman"/>
              </a:rPr>
              <a:t> </a:t>
            </a:r>
            <a:r>
              <a:rPr lang="en-US" sz="2000" dirty="0" err="1">
                <a:latin typeface="Times New Roman"/>
                <a:cs typeface="Times New Roman"/>
              </a:rPr>
              <a:t>nó</a:t>
            </a:r>
            <a:r>
              <a:rPr lang="en-US" sz="2000" dirty="0">
                <a:latin typeface="Times New Roman"/>
                <a:cs typeface="Times New Roman"/>
              </a:rPr>
              <a:t> </a:t>
            </a:r>
            <a:r>
              <a:rPr lang="en-US" sz="2000" dirty="0" err="1">
                <a:latin typeface="Times New Roman"/>
                <a:cs typeface="Times New Roman"/>
              </a:rPr>
              <a:t>đến</a:t>
            </a:r>
            <a:r>
              <a:rPr lang="en-US" sz="2000" dirty="0">
                <a:latin typeface="Times New Roman"/>
                <a:cs typeface="Times New Roman"/>
              </a:rPr>
              <a:t> </a:t>
            </a:r>
            <a:r>
              <a:rPr lang="en-US" sz="2000" dirty="0" err="1">
                <a:latin typeface="Times New Roman"/>
                <a:cs typeface="Times New Roman"/>
              </a:rPr>
              <a:t>một</a:t>
            </a:r>
            <a:r>
              <a:rPr lang="en-US" sz="2000" dirty="0">
                <a:latin typeface="Times New Roman"/>
                <a:cs typeface="Times New Roman"/>
              </a:rPr>
              <a:t> </a:t>
            </a:r>
            <a:r>
              <a:rPr lang="en-US" sz="2000" dirty="0" err="1">
                <a:latin typeface="Times New Roman"/>
                <a:cs typeface="Times New Roman"/>
              </a:rPr>
              <a:t>hydrogenator</a:t>
            </a:r>
            <a:r>
              <a:rPr lang="en-US" sz="2000" dirty="0">
                <a:latin typeface="Times New Roman"/>
                <a:cs typeface="Times New Roman"/>
              </a:rPr>
              <a:t> </a:t>
            </a:r>
            <a:r>
              <a:rPr lang="en-US" sz="2000" dirty="0" err="1">
                <a:latin typeface="Times New Roman"/>
                <a:cs typeface="Times New Roman"/>
              </a:rPr>
              <a:t>để</a:t>
            </a:r>
            <a:r>
              <a:rPr lang="en-US" sz="2000" dirty="0">
                <a:latin typeface="Times New Roman"/>
                <a:cs typeface="Times New Roman"/>
              </a:rPr>
              <a:t> </a:t>
            </a:r>
            <a:r>
              <a:rPr lang="en-US" sz="2000" dirty="0" err="1">
                <a:latin typeface="Times New Roman"/>
                <a:cs typeface="Times New Roman"/>
              </a:rPr>
              <a:t>sản</a:t>
            </a:r>
            <a:r>
              <a:rPr lang="en-US" sz="2000" dirty="0">
                <a:latin typeface="Times New Roman"/>
                <a:cs typeface="Times New Roman"/>
              </a:rPr>
              <a:t> </a:t>
            </a:r>
            <a:r>
              <a:rPr lang="en-US" sz="2000" dirty="0" err="1">
                <a:latin typeface="Times New Roman"/>
                <a:cs typeface="Times New Roman"/>
              </a:rPr>
              <a:t>xuất</a:t>
            </a:r>
            <a:r>
              <a:rPr lang="en-US" sz="2000" dirty="0">
                <a:latin typeface="Times New Roman"/>
                <a:cs typeface="Times New Roman"/>
              </a:rPr>
              <a:t> ethanol </a:t>
            </a:r>
            <a:r>
              <a:rPr lang="en-US" sz="2000" dirty="0" err="1">
                <a:latin typeface="Times New Roman"/>
                <a:cs typeface="Times New Roman"/>
              </a:rPr>
              <a:t>với</a:t>
            </a:r>
            <a:r>
              <a:rPr lang="en-US" sz="2000" dirty="0">
                <a:latin typeface="Times New Roman"/>
                <a:cs typeface="Times New Roman"/>
              </a:rPr>
              <a:t> </a:t>
            </a:r>
            <a:r>
              <a:rPr lang="en-US" sz="2000" dirty="0" err="1">
                <a:latin typeface="Times New Roman"/>
                <a:cs typeface="Times New Roman"/>
              </a:rPr>
              <a:t>sự</a:t>
            </a:r>
            <a:r>
              <a:rPr lang="en-US" sz="2000" dirty="0">
                <a:latin typeface="Times New Roman"/>
                <a:cs typeface="Times New Roman"/>
              </a:rPr>
              <a:t> </a:t>
            </a:r>
            <a:r>
              <a:rPr lang="en-US" sz="2000" dirty="0" err="1">
                <a:latin typeface="Times New Roman"/>
                <a:cs typeface="Times New Roman"/>
              </a:rPr>
              <a:t>giúp</a:t>
            </a:r>
            <a:r>
              <a:rPr lang="en-US" sz="2000" dirty="0">
                <a:latin typeface="Times New Roman"/>
                <a:cs typeface="Times New Roman"/>
              </a:rPr>
              <a:t> </a:t>
            </a:r>
            <a:r>
              <a:rPr lang="en-US" sz="2000" dirty="0" err="1">
                <a:latin typeface="Times New Roman"/>
                <a:cs typeface="Times New Roman"/>
              </a:rPr>
              <a:t>đỡ</a:t>
            </a:r>
            <a:r>
              <a:rPr lang="en-US" sz="2000" dirty="0">
                <a:latin typeface="Times New Roman"/>
                <a:cs typeface="Times New Roman"/>
              </a:rPr>
              <a:t> </a:t>
            </a:r>
            <a:r>
              <a:rPr lang="en-US" sz="2000" dirty="0" err="1">
                <a:latin typeface="Times New Roman"/>
                <a:cs typeface="Times New Roman"/>
              </a:rPr>
              <a:t>của</a:t>
            </a:r>
            <a:r>
              <a:rPr lang="en-US" sz="2000" dirty="0">
                <a:latin typeface="Times New Roman"/>
                <a:cs typeface="Times New Roman"/>
              </a:rPr>
              <a:t> </a:t>
            </a:r>
            <a:r>
              <a:rPr lang="en-US" sz="2000" dirty="0" err="1">
                <a:latin typeface="Times New Roman"/>
                <a:cs typeface="Times New Roman"/>
              </a:rPr>
              <a:t>các</a:t>
            </a:r>
            <a:r>
              <a:rPr lang="en-US" sz="2000" dirty="0">
                <a:latin typeface="Times New Roman"/>
                <a:cs typeface="Times New Roman"/>
              </a:rPr>
              <a:t> </a:t>
            </a:r>
            <a:r>
              <a:rPr lang="en-US" sz="2000" dirty="0" err="1">
                <a:latin typeface="Times New Roman"/>
                <a:cs typeface="Times New Roman"/>
              </a:rPr>
              <a:t>chất</a:t>
            </a:r>
            <a:r>
              <a:rPr lang="en-US" sz="2000" dirty="0">
                <a:latin typeface="Times New Roman"/>
                <a:cs typeface="Times New Roman"/>
              </a:rPr>
              <a:t> </a:t>
            </a:r>
            <a:r>
              <a:rPr lang="en-US" sz="2000" dirty="0" err="1">
                <a:latin typeface="Times New Roman"/>
                <a:cs typeface="Times New Roman"/>
              </a:rPr>
              <a:t>xúc</a:t>
            </a:r>
            <a:r>
              <a:rPr lang="en-US" sz="2000" dirty="0">
                <a:latin typeface="Times New Roman"/>
                <a:cs typeface="Times New Roman"/>
              </a:rPr>
              <a:t> </a:t>
            </a:r>
            <a:r>
              <a:rPr lang="en-US" sz="2000" dirty="0" err="1">
                <a:latin typeface="Times New Roman"/>
                <a:cs typeface="Times New Roman"/>
              </a:rPr>
              <a:t>tác</a:t>
            </a:r>
            <a:r>
              <a:rPr lang="en-US" sz="2000" dirty="0">
                <a:latin typeface="Times New Roman"/>
                <a:cs typeface="Times New Roman"/>
              </a:rPr>
              <a:t> </a:t>
            </a:r>
            <a:r>
              <a:rPr lang="en-US" sz="2000" dirty="0" err="1">
                <a:latin typeface="Times New Roman"/>
                <a:cs typeface="Times New Roman"/>
              </a:rPr>
              <a:t>niken</a:t>
            </a:r>
            <a:r>
              <a:rPr lang="en-US" sz="2000" dirty="0">
                <a:latin typeface="Times New Roman"/>
                <a:cs typeface="Times New Roman"/>
              </a:rPr>
              <a:t>. </a:t>
            </a:r>
            <a:r>
              <a:rPr lang="en-US" sz="2000" dirty="0" err="1">
                <a:latin typeface="Times New Roman"/>
                <a:cs typeface="Times New Roman"/>
              </a:rPr>
              <a:t>Phản</a:t>
            </a:r>
            <a:r>
              <a:rPr lang="en-US" sz="2000" dirty="0">
                <a:latin typeface="Times New Roman"/>
                <a:cs typeface="Times New Roman"/>
              </a:rPr>
              <a:t> </a:t>
            </a:r>
            <a:r>
              <a:rPr lang="en-US" sz="2000" dirty="0" err="1">
                <a:latin typeface="Times New Roman"/>
                <a:cs typeface="Times New Roman"/>
              </a:rPr>
              <a:t>ứng</a:t>
            </a:r>
            <a:r>
              <a:rPr lang="en-US" sz="2000" dirty="0">
                <a:latin typeface="Times New Roman"/>
                <a:cs typeface="Times New Roman"/>
              </a:rPr>
              <a:t> </a:t>
            </a:r>
            <a:r>
              <a:rPr lang="en-US" sz="2000" dirty="0" err="1">
                <a:latin typeface="Times New Roman"/>
                <a:cs typeface="Times New Roman"/>
              </a:rPr>
              <a:t>này</a:t>
            </a:r>
            <a:r>
              <a:rPr lang="en-US" sz="2000" dirty="0">
                <a:latin typeface="Times New Roman"/>
                <a:cs typeface="Times New Roman"/>
              </a:rPr>
              <a:t>.</a:t>
            </a:r>
          </a:p>
          <a:p>
            <a:pPr fontAlgn="base"/>
            <a:r>
              <a:rPr lang="en-US" sz="2000" dirty="0">
                <a:latin typeface="Times New Roman"/>
                <a:cs typeface="Times New Roman"/>
              </a:rPr>
              <a:t>CH </a:t>
            </a:r>
            <a:r>
              <a:rPr lang="en-US" sz="2000" baseline="-25000" dirty="0">
                <a:latin typeface="Times New Roman"/>
                <a:cs typeface="Times New Roman"/>
              </a:rPr>
              <a:t>3</a:t>
            </a:r>
            <a:r>
              <a:rPr lang="en-US" sz="2000" dirty="0">
                <a:latin typeface="Times New Roman"/>
                <a:cs typeface="Times New Roman"/>
              </a:rPr>
              <a:t> CHO + H </a:t>
            </a:r>
            <a:r>
              <a:rPr lang="en-US" sz="2000" baseline="-25000" dirty="0">
                <a:latin typeface="Times New Roman"/>
                <a:cs typeface="Times New Roman"/>
              </a:rPr>
              <a:t>2</a:t>
            </a:r>
            <a:r>
              <a:rPr lang="en-US" sz="2000" dirty="0">
                <a:latin typeface="Times New Roman"/>
                <a:cs typeface="Times New Roman"/>
              </a:rPr>
              <a:t> O → </a:t>
            </a:r>
            <a:r>
              <a:rPr lang="en-US" sz="2000" baseline="30000" dirty="0">
                <a:latin typeface="Times New Roman"/>
                <a:cs typeface="Times New Roman"/>
              </a:rPr>
              <a:t>N</a:t>
            </a:r>
            <a:r>
              <a:rPr lang="en-US" sz="2000" dirty="0">
                <a:latin typeface="Times New Roman"/>
                <a:cs typeface="Times New Roman"/>
              </a:rPr>
              <a:t> </a:t>
            </a:r>
            <a:r>
              <a:rPr lang="en-US" sz="2000" baseline="-25000" dirty="0">
                <a:latin typeface="Times New Roman"/>
                <a:cs typeface="Times New Roman"/>
              </a:rPr>
              <a:t>2</a:t>
            </a:r>
            <a:r>
              <a:rPr lang="en-US" sz="2000" dirty="0">
                <a:latin typeface="Times New Roman"/>
                <a:cs typeface="Times New Roman"/>
              </a:rPr>
              <a:t> → CH </a:t>
            </a:r>
            <a:r>
              <a:rPr lang="en-US" sz="2000" baseline="-25000" dirty="0">
                <a:latin typeface="Times New Roman"/>
                <a:cs typeface="Times New Roman"/>
              </a:rPr>
              <a:t>3</a:t>
            </a:r>
            <a:r>
              <a:rPr lang="en-US" sz="2000" dirty="0">
                <a:latin typeface="Times New Roman"/>
                <a:cs typeface="Times New Roman"/>
              </a:rPr>
              <a:t> CH </a:t>
            </a:r>
            <a:r>
              <a:rPr lang="en-US" sz="2000" baseline="-25000" dirty="0">
                <a:latin typeface="Times New Roman"/>
                <a:cs typeface="Times New Roman"/>
              </a:rPr>
              <a:t>2</a:t>
            </a:r>
            <a:r>
              <a:rPr lang="en-US" sz="2000" dirty="0">
                <a:latin typeface="Times New Roman"/>
                <a:cs typeface="Times New Roman"/>
              </a:rPr>
              <a:t> OH</a:t>
            </a:r>
          </a:p>
          <a:p>
            <a:pPr fontAlgn="base"/>
            <a:r>
              <a:rPr lang="en-US" sz="2000" dirty="0" err="1">
                <a:latin typeface="Times New Roman"/>
                <a:cs typeface="Times New Roman"/>
              </a:rPr>
              <a:t>Cuối</a:t>
            </a:r>
            <a:r>
              <a:rPr lang="en-US" sz="2000" dirty="0">
                <a:latin typeface="Times New Roman"/>
                <a:cs typeface="Times New Roman"/>
              </a:rPr>
              <a:t> </a:t>
            </a:r>
            <a:r>
              <a:rPr lang="en-US" sz="2000" dirty="0" err="1">
                <a:latin typeface="Times New Roman"/>
                <a:cs typeface="Times New Roman"/>
              </a:rPr>
              <a:t>cùng</a:t>
            </a:r>
            <a:r>
              <a:rPr lang="en-US" sz="2000" dirty="0">
                <a:latin typeface="Times New Roman"/>
                <a:cs typeface="Times New Roman"/>
              </a:rPr>
              <a:t>, ethanol (C </a:t>
            </a:r>
            <a:r>
              <a:rPr lang="en-US" sz="2000" baseline="-25000" dirty="0">
                <a:latin typeface="Times New Roman"/>
                <a:cs typeface="Times New Roman"/>
              </a:rPr>
              <a:t>2</a:t>
            </a:r>
            <a:r>
              <a:rPr lang="en-US" sz="2000" dirty="0">
                <a:latin typeface="Times New Roman"/>
                <a:cs typeface="Times New Roman"/>
              </a:rPr>
              <a:t> H </a:t>
            </a:r>
            <a:r>
              <a:rPr lang="en-US" sz="2000" baseline="-25000" dirty="0">
                <a:latin typeface="Times New Roman"/>
                <a:cs typeface="Times New Roman"/>
              </a:rPr>
              <a:t>5</a:t>
            </a:r>
            <a:r>
              <a:rPr lang="en-US" sz="2000" dirty="0">
                <a:latin typeface="Times New Roman"/>
                <a:cs typeface="Times New Roman"/>
              </a:rPr>
              <a:t> OH) </a:t>
            </a:r>
            <a:r>
              <a:rPr lang="en-US" sz="2000" dirty="0" err="1">
                <a:latin typeface="Times New Roman"/>
                <a:cs typeface="Times New Roman"/>
              </a:rPr>
              <a:t>được</a:t>
            </a:r>
            <a:r>
              <a:rPr lang="en-US" sz="2000" dirty="0">
                <a:latin typeface="Times New Roman"/>
                <a:cs typeface="Times New Roman"/>
              </a:rPr>
              <a:t> </a:t>
            </a:r>
            <a:r>
              <a:rPr lang="en-US" sz="2000" dirty="0" err="1">
                <a:latin typeface="Times New Roman"/>
                <a:cs typeface="Times New Roman"/>
              </a:rPr>
              <a:t>sản</a:t>
            </a:r>
            <a:r>
              <a:rPr lang="en-US" sz="2000" dirty="0">
                <a:latin typeface="Times New Roman"/>
                <a:cs typeface="Times New Roman"/>
              </a:rPr>
              <a:t> </a:t>
            </a:r>
            <a:r>
              <a:rPr lang="en-US" sz="2000" dirty="0" err="1">
                <a:latin typeface="Times New Roman"/>
                <a:cs typeface="Times New Roman"/>
              </a:rPr>
              <a:t>xuất</a:t>
            </a:r>
            <a:r>
              <a:rPr lang="en-US" sz="2000" dirty="0">
                <a:latin typeface="Times New Roman"/>
                <a:cs typeface="Times New Roman"/>
              </a:rPr>
              <a:t> </a:t>
            </a:r>
            <a:r>
              <a:rPr lang="en-US" sz="2000" dirty="0" err="1">
                <a:latin typeface="Times New Roman"/>
                <a:cs typeface="Times New Roman"/>
              </a:rPr>
              <a:t>ở</a:t>
            </a:r>
            <a:r>
              <a:rPr lang="en-US" sz="2000" dirty="0">
                <a:latin typeface="Times New Roman"/>
                <a:cs typeface="Times New Roman"/>
              </a:rPr>
              <a:t> </a:t>
            </a:r>
            <a:r>
              <a:rPr lang="en-US" sz="2000" dirty="0" err="1">
                <a:latin typeface="Times New Roman"/>
                <a:cs typeface="Times New Roman"/>
              </a:rPr>
              <a:t>nồng</a:t>
            </a:r>
            <a:r>
              <a:rPr lang="en-US" sz="2000" dirty="0">
                <a:latin typeface="Times New Roman"/>
                <a:cs typeface="Times New Roman"/>
              </a:rPr>
              <a:t> </a:t>
            </a:r>
            <a:r>
              <a:rPr lang="en-US" sz="2000" dirty="0" err="1">
                <a:latin typeface="Times New Roman"/>
                <a:cs typeface="Times New Roman"/>
              </a:rPr>
              <a:t>độ</a:t>
            </a:r>
            <a:r>
              <a:rPr lang="en-US" sz="2000" dirty="0">
                <a:latin typeface="Times New Roman"/>
                <a:cs typeface="Times New Roman"/>
              </a:rPr>
              <a:t> </a:t>
            </a:r>
            <a:r>
              <a:rPr lang="en-US" sz="2000" dirty="0" err="1">
                <a:latin typeface="Times New Roman"/>
                <a:cs typeface="Times New Roman"/>
              </a:rPr>
              <a:t>khác</a:t>
            </a:r>
            <a:r>
              <a:rPr lang="en-US" sz="2000" dirty="0">
                <a:latin typeface="Times New Roman"/>
                <a:cs typeface="Times New Roman"/>
              </a:rPr>
              <a:t> </a:t>
            </a:r>
            <a:r>
              <a:rPr lang="en-US" sz="2000" dirty="0" err="1">
                <a:latin typeface="Times New Roman"/>
                <a:cs typeface="Times New Roman"/>
              </a:rPr>
              <a:t>nhau</a:t>
            </a:r>
            <a:r>
              <a:rPr lang="en-US" sz="2000" dirty="0">
                <a:latin typeface="Times New Roman"/>
                <a:cs typeface="Times New Roman"/>
              </a:rPr>
              <a:t> </a:t>
            </a:r>
            <a:r>
              <a:rPr lang="en-US" sz="2000" dirty="0" err="1">
                <a:latin typeface="Times New Roman"/>
                <a:cs typeface="Times New Roman"/>
              </a:rPr>
              <a:t>theo</a:t>
            </a:r>
            <a:r>
              <a:rPr lang="en-US" sz="2000" dirty="0">
                <a:latin typeface="Times New Roman"/>
                <a:cs typeface="Times New Roman"/>
              </a:rPr>
              <a:t> </a:t>
            </a:r>
            <a:r>
              <a:rPr lang="en-US" sz="2000" dirty="0" err="1">
                <a:latin typeface="Times New Roman"/>
                <a:cs typeface="Times New Roman"/>
              </a:rPr>
              <a:t>yêu</a:t>
            </a:r>
            <a:r>
              <a:rPr lang="en-US" sz="2000" dirty="0">
                <a:latin typeface="Times New Roman"/>
                <a:cs typeface="Times New Roman"/>
              </a:rPr>
              <a:t> </a:t>
            </a:r>
            <a:r>
              <a:rPr lang="en-US" sz="2000" dirty="0" err="1">
                <a:latin typeface="Times New Roman"/>
                <a:cs typeface="Times New Roman"/>
              </a:rPr>
              <a:t>cầu</a:t>
            </a:r>
            <a:r>
              <a:rPr lang="en-US" sz="2000" dirty="0">
                <a:latin typeface="Times New Roman"/>
                <a:cs typeface="Times New Roman"/>
              </a:rPr>
              <a:t> </a:t>
            </a:r>
            <a:r>
              <a:rPr lang="en-US" sz="2000" dirty="0" err="1">
                <a:latin typeface="Times New Roman"/>
                <a:cs typeface="Times New Roman"/>
              </a:rPr>
              <a:t>trong</a:t>
            </a:r>
            <a:r>
              <a:rPr lang="en-US" sz="2000" dirty="0">
                <a:latin typeface="Times New Roman"/>
                <a:cs typeface="Times New Roman"/>
              </a:rPr>
              <a:t> </a:t>
            </a:r>
            <a:r>
              <a:rPr lang="en-US" sz="2000" dirty="0" err="1">
                <a:latin typeface="Times New Roman"/>
                <a:cs typeface="Times New Roman"/>
              </a:rPr>
              <a:t>dải</a:t>
            </a:r>
            <a:r>
              <a:rPr lang="en-US" sz="2000" dirty="0">
                <a:latin typeface="Times New Roman"/>
                <a:cs typeface="Times New Roman"/>
              </a:rPr>
              <a:t> </a:t>
            </a:r>
            <a:r>
              <a:rPr lang="en-US" sz="2000" dirty="0" err="1">
                <a:latin typeface="Times New Roman"/>
                <a:cs typeface="Times New Roman"/>
              </a:rPr>
              <a:t>phân</a:t>
            </a:r>
            <a:r>
              <a:rPr lang="en-US" sz="2000" dirty="0">
                <a:latin typeface="Times New Roman"/>
                <a:cs typeface="Times New Roman"/>
              </a:rPr>
              <a:t> </a:t>
            </a:r>
            <a:r>
              <a:rPr lang="en-US" sz="2000" dirty="0" err="1">
                <a:latin typeface="Times New Roman"/>
                <a:cs typeface="Times New Roman"/>
              </a:rPr>
              <a:t>cách</a:t>
            </a:r>
            <a:r>
              <a:rPr lang="en-US" sz="2000" dirty="0">
                <a:latin typeface="Times New Roman"/>
                <a:cs typeface="Times New Roman"/>
              </a:rPr>
              <a:t> </a:t>
            </a:r>
            <a:r>
              <a:rPr lang="en-US" sz="2000" dirty="0" err="1">
                <a:latin typeface="Times New Roman"/>
                <a:cs typeface="Times New Roman"/>
              </a:rPr>
              <a:t>với</a:t>
            </a:r>
            <a:r>
              <a:rPr lang="en-US" sz="2000" dirty="0">
                <a:latin typeface="Times New Roman"/>
                <a:cs typeface="Times New Roman"/>
              </a:rPr>
              <a:t> </a:t>
            </a:r>
            <a:r>
              <a:rPr lang="en-US" sz="2000" dirty="0" err="1">
                <a:latin typeface="Times New Roman"/>
                <a:cs typeface="Times New Roman"/>
              </a:rPr>
              <a:t>sản</a:t>
            </a:r>
            <a:r>
              <a:rPr lang="en-US" sz="2000" dirty="0">
                <a:latin typeface="Times New Roman"/>
                <a:cs typeface="Times New Roman"/>
              </a:rPr>
              <a:t> </a:t>
            </a:r>
            <a:r>
              <a:rPr lang="en-US" sz="2000" dirty="0" err="1">
                <a:latin typeface="Times New Roman"/>
                <a:cs typeface="Times New Roman"/>
              </a:rPr>
              <a:t>lượng</a:t>
            </a:r>
            <a:r>
              <a:rPr lang="en-US" sz="2000" dirty="0">
                <a:latin typeface="Times New Roman"/>
                <a:cs typeface="Times New Roman"/>
              </a:rPr>
              <a:t> 95-97% ethanol.</a:t>
            </a:r>
          </a:p>
          <a:p>
            <a:pPr marL="0" indent="0">
              <a:buNone/>
            </a:pPr>
            <a:endParaRPr lang="en-US" sz="2000" dirty="0">
              <a:latin typeface="Times New Roman"/>
              <a:cs typeface="Times New Roman"/>
            </a:endParaRPr>
          </a:p>
          <a:p>
            <a:endParaRPr lang="en-US" sz="2000" dirty="0">
              <a:latin typeface="Times New Roman"/>
              <a:cs typeface="Times New Roman"/>
            </a:endParaRPr>
          </a:p>
        </p:txBody>
      </p:sp>
    </p:spTree>
    <p:extLst>
      <p:ext uri="{BB962C8B-B14F-4D97-AF65-F5344CB8AC3E}">
        <p14:creationId xmlns:p14="http://schemas.microsoft.com/office/powerpoint/2010/main" val="841068425"/>
      </p:ext>
    </p:extLst>
  </p:cSld>
  <p:clrMapOvr>
    <a:masterClrMapping/>
  </p:clrMapOvr>
  <p:transition spd="slow">
    <p:wheel spokes="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u="sng" dirty="0" err="1">
                <a:solidFill>
                  <a:srgbClr val="FF0000"/>
                </a:solidFill>
                <a:latin typeface="Times New Roman"/>
                <a:cs typeface="Times New Roman"/>
              </a:rPr>
              <a:t>Làm</a:t>
            </a:r>
            <a:r>
              <a:rPr lang="en-US" u="sng" dirty="0">
                <a:solidFill>
                  <a:srgbClr val="FF0000"/>
                </a:solidFill>
                <a:latin typeface="Times New Roman"/>
                <a:cs typeface="Times New Roman"/>
              </a:rPr>
              <a:t> </a:t>
            </a:r>
            <a:r>
              <a:rPr lang="en-US" u="sng" dirty="0" err="1">
                <a:solidFill>
                  <a:srgbClr val="FF0000"/>
                </a:solidFill>
                <a:latin typeface="Times New Roman"/>
                <a:cs typeface="Times New Roman"/>
              </a:rPr>
              <a:t>tinh</a:t>
            </a:r>
            <a:r>
              <a:rPr lang="en-US" u="sng" dirty="0">
                <a:solidFill>
                  <a:srgbClr val="FF0000"/>
                </a:solidFill>
                <a:latin typeface="Times New Roman"/>
                <a:cs typeface="Times New Roman"/>
              </a:rPr>
              <a:t> </a:t>
            </a:r>
            <a:r>
              <a:rPr lang="en-US" u="sng" dirty="0" err="1">
                <a:solidFill>
                  <a:srgbClr val="FF0000"/>
                </a:solidFill>
                <a:latin typeface="Times New Roman"/>
                <a:cs typeface="Times New Roman"/>
              </a:rPr>
              <a:t>khiết</a:t>
            </a:r>
            <a:r>
              <a:rPr lang="en-US" u="sng" dirty="0">
                <a:solidFill>
                  <a:srgbClr val="FF0000"/>
                </a:solidFill>
                <a:latin typeface="Times New Roman"/>
                <a:cs typeface="Times New Roman"/>
              </a:rPr>
              <a:t>.</a:t>
            </a:r>
            <a:br>
              <a:rPr lang="en-US" u="sng" dirty="0">
                <a:solidFill>
                  <a:srgbClr val="FF0000"/>
                </a:solidFill>
                <a:latin typeface="Times New Roman"/>
                <a:cs typeface="Times New Roman"/>
              </a:rPr>
            </a:br>
            <a:endParaRPr lang="en-US" u="sng" dirty="0">
              <a:solidFill>
                <a:srgbClr val="FF0000"/>
              </a:solidFill>
              <a:latin typeface="Times New Roman"/>
              <a:cs typeface="Times New Roman"/>
            </a:endParaRPr>
          </a:p>
        </p:txBody>
      </p:sp>
      <p:sp>
        <p:nvSpPr>
          <p:cNvPr id="3" name="Content Placeholder 2"/>
          <p:cNvSpPr>
            <a:spLocks noGrp="1"/>
          </p:cNvSpPr>
          <p:nvPr>
            <p:ph idx="1"/>
          </p:nvPr>
        </p:nvSpPr>
        <p:spPr>
          <a:xfrm>
            <a:off x="779463" y="822871"/>
            <a:ext cx="7583487" cy="5688539"/>
          </a:xfrm>
        </p:spPr>
        <p:txBody>
          <a:bodyPr>
            <a:noAutofit/>
          </a:bodyPr>
          <a:lstStyle/>
          <a:p>
            <a:r>
              <a:rPr lang="en-US" sz="2000" dirty="0" err="1">
                <a:latin typeface="Times New Roman"/>
                <a:cs typeface="Times New Roman"/>
              </a:rPr>
              <a:t>Đối</a:t>
            </a:r>
            <a:r>
              <a:rPr lang="en-US" sz="2000" dirty="0">
                <a:latin typeface="Times New Roman"/>
                <a:cs typeface="Times New Roman"/>
              </a:rPr>
              <a:t> </a:t>
            </a:r>
            <a:r>
              <a:rPr lang="en-US" sz="2000" dirty="0" err="1">
                <a:latin typeface="Times New Roman"/>
                <a:cs typeface="Times New Roman"/>
              </a:rPr>
              <a:t>với</a:t>
            </a:r>
            <a:r>
              <a:rPr lang="en-US" sz="2000" dirty="0">
                <a:latin typeface="Times New Roman"/>
                <a:cs typeface="Times New Roman"/>
              </a:rPr>
              <a:t> </a:t>
            </a:r>
            <a:r>
              <a:rPr lang="en-US" sz="2000" dirty="0" err="1">
                <a:latin typeface="Times New Roman"/>
                <a:cs typeface="Times New Roman"/>
              </a:rPr>
              <a:t>hỗn</a:t>
            </a:r>
            <a:r>
              <a:rPr lang="en-US" sz="2000" dirty="0">
                <a:latin typeface="Times New Roman"/>
                <a:cs typeface="Times New Roman"/>
              </a:rPr>
              <a:t> </a:t>
            </a:r>
            <a:r>
              <a:rPr lang="en-US" sz="2000" dirty="0" err="1">
                <a:latin typeface="Times New Roman"/>
                <a:cs typeface="Times New Roman"/>
              </a:rPr>
              <a:t>hợp</a:t>
            </a:r>
            <a:r>
              <a:rPr lang="en-US" sz="2000" dirty="0">
                <a:latin typeface="Times New Roman"/>
                <a:cs typeface="Times New Roman"/>
              </a:rPr>
              <a:t> ethanol </a:t>
            </a:r>
            <a:r>
              <a:rPr lang="en-US" sz="2000" dirty="0" err="1">
                <a:latin typeface="Times New Roman"/>
                <a:cs typeface="Times New Roman"/>
              </a:rPr>
              <a:t>và</a:t>
            </a:r>
            <a:r>
              <a:rPr lang="en-US" sz="2000" dirty="0">
                <a:latin typeface="Times New Roman"/>
                <a:cs typeface="Times New Roman"/>
              </a:rPr>
              <a:t> </a:t>
            </a:r>
            <a:r>
              <a:rPr lang="en-US" sz="2000" dirty="0" err="1">
                <a:latin typeface="Times New Roman"/>
                <a:cs typeface="Times New Roman"/>
              </a:rPr>
              <a:t>nước</a:t>
            </a:r>
            <a:r>
              <a:rPr lang="en-US" sz="2000" dirty="0">
                <a:latin typeface="Times New Roman"/>
                <a:cs typeface="Times New Roman"/>
              </a:rPr>
              <a:t>, </a:t>
            </a:r>
            <a:r>
              <a:rPr lang="en-US" sz="2000" dirty="0" err="1">
                <a:latin typeface="Times New Roman"/>
                <a:cs typeface="Times New Roman"/>
              </a:rPr>
              <a:t>điểm</a:t>
            </a:r>
            <a:r>
              <a:rPr lang="en-US" sz="2000" dirty="0">
                <a:latin typeface="Times New Roman"/>
                <a:cs typeface="Times New Roman"/>
              </a:rPr>
              <a:t> </a:t>
            </a:r>
            <a:r>
              <a:rPr lang="en-US" sz="2000" dirty="0" err="1">
                <a:latin typeface="Times New Roman"/>
                <a:cs typeface="Times New Roman"/>
              </a:rPr>
              <a:t>sôi</a:t>
            </a:r>
            <a:r>
              <a:rPr lang="en-US" sz="2000" dirty="0">
                <a:latin typeface="Times New Roman"/>
                <a:cs typeface="Times New Roman"/>
              </a:rPr>
              <a:t> </a:t>
            </a:r>
            <a:r>
              <a:rPr lang="en-US" sz="2000" dirty="0" err="1">
                <a:latin typeface="Times New Roman"/>
                <a:cs typeface="Times New Roman"/>
              </a:rPr>
              <a:t>hổn</a:t>
            </a:r>
            <a:r>
              <a:rPr lang="en-US" sz="2000" dirty="0">
                <a:latin typeface="Times New Roman"/>
                <a:cs typeface="Times New Roman"/>
              </a:rPr>
              <a:t> </a:t>
            </a:r>
            <a:r>
              <a:rPr lang="en-US" sz="2000" dirty="0" err="1">
                <a:latin typeface="Times New Roman"/>
                <a:cs typeface="Times New Roman"/>
              </a:rPr>
              <a:t>hợp</a:t>
            </a:r>
            <a:r>
              <a:rPr lang="en-US" sz="2000" dirty="0">
                <a:latin typeface="Times New Roman"/>
                <a:cs typeface="Times New Roman"/>
              </a:rPr>
              <a:t> </a:t>
            </a:r>
            <a:r>
              <a:rPr lang="en-US" sz="2000" dirty="0" err="1">
                <a:latin typeface="Times New Roman"/>
                <a:cs typeface="Times New Roman"/>
              </a:rPr>
              <a:t>cực</a:t>
            </a:r>
            <a:r>
              <a:rPr lang="en-US" sz="2000" dirty="0">
                <a:latin typeface="Times New Roman"/>
                <a:cs typeface="Times New Roman"/>
              </a:rPr>
              <a:t> </a:t>
            </a:r>
            <a:r>
              <a:rPr lang="en-US" sz="2000" dirty="0" err="1">
                <a:latin typeface="Times New Roman"/>
                <a:cs typeface="Times New Roman"/>
              </a:rPr>
              <a:t>đại</a:t>
            </a:r>
            <a:r>
              <a:rPr lang="en-US" sz="2000" dirty="0">
                <a:latin typeface="Times New Roman"/>
                <a:cs typeface="Times New Roman"/>
              </a:rPr>
              <a:t> </a:t>
            </a:r>
            <a:r>
              <a:rPr lang="en-US" sz="2000" dirty="0" err="1">
                <a:latin typeface="Times New Roman"/>
                <a:cs typeface="Times New Roman"/>
              </a:rPr>
              <a:t>ở</a:t>
            </a:r>
            <a:r>
              <a:rPr lang="en-US" sz="2000" dirty="0">
                <a:latin typeface="Times New Roman"/>
                <a:cs typeface="Times New Roman"/>
              </a:rPr>
              <a:t> </a:t>
            </a:r>
            <a:r>
              <a:rPr lang="en-US" sz="2000" dirty="0" err="1">
                <a:latin typeface="Times New Roman"/>
                <a:cs typeface="Times New Roman"/>
              </a:rPr>
              <a:t>nồng</a:t>
            </a:r>
            <a:r>
              <a:rPr lang="en-US" sz="2000" dirty="0">
                <a:latin typeface="Times New Roman"/>
                <a:cs typeface="Times New Roman"/>
              </a:rPr>
              <a:t> </a:t>
            </a:r>
            <a:r>
              <a:rPr lang="en-US" sz="2000" dirty="0" err="1">
                <a:latin typeface="Times New Roman"/>
                <a:cs typeface="Times New Roman"/>
              </a:rPr>
              <a:t>độ</a:t>
            </a:r>
            <a:r>
              <a:rPr lang="en-US" sz="2000" dirty="0">
                <a:latin typeface="Times New Roman"/>
                <a:cs typeface="Times New Roman"/>
              </a:rPr>
              <a:t> 96% ethanol </a:t>
            </a:r>
            <a:r>
              <a:rPr lang="en-US" sz="2000" dirty="0" err="1">
                <a:latin typeface="Times New Roman"/>
                <a:cs typeface="Times New Roman"/>
              </a:rPr>
              <a:t>và</a:t>
            </a:r>
            <a:r>
              <a:rPr lang="en-US" sz="2000" dirty="0">
                <a:latin typeface="Times New Roman"/>
                <a:cs typeface="Times New Roman"/>
              </a:rPr>
              <a:t> 4% </a:t>
            </a:r>
            <a:r>
              <a:rPr lang="en-US" sz="2000" dirty="0" err="1">
                <a:latin typeface="Times New Roman"/>
                <a:cs typeface="Times New Roman"/>
              </a:rPr>
              <a:t>nước</a:t>
            </a:r>
            <a:r>
              <a:rPr lang="en-US" sz="2000" dirty="0">
                <a:latin typeface="Times New Roman"/>
                <a:cs typeface="Times New Roman"/>
              </a:rPr>
              <a:t>. </a:t>
            </a:r>
            <a:r>
              <a:rPr lang="en-US" sz="2000" dirty="0" err="1">
                <a:latin typeface="Times New Roman"/>
                <a:cs typeface="Times New Roman"/>
              </a:rPr>
              <a:t>Vì</a:t>
            </a:r>
            <a:r>
              <a:rPr lang="en-US" sz="2000" dirty="0">
                <a:latin typeface="Times New Roman"/>
                <a:cs typeface="Times New Roman"/>
              </a:rPr>
              <a:t> </a:t>
            </a:r>
            <a:r>
              <a:rPr lang="en-US" sz="2000" dirty="0" err="1">
                <a:latin typeface="Times New Roman"/>
                <a:cs typeface="Times New Roman"/>
              </a:rPr>
              <a:t>lý</a:t>
            </a:r>
            <a:r>
              <a:rPr lang="en-US" sz="2000" dirty="0">
                <a:latin typeface="Times New Roman"/>
                <a:cs typeface="Times New Roman"/>
              </a:rPr>
              <a:t> do </a:t>
            </a:r>
            <a:r>
              <a:rPr lang="en-US" sz="2000" dirty="0" err="1">
                <a:latin typeface="Times New Roman"/>
                <a:cs typeface="Times New Roman"/>
              </a:rPr>
              <a:t>này</a:t>
            </a:r>
            <a:r>
              <a:rPr lang="en-US" sz="2000" dirty="0">
                <a:latin typeface="Times New Roman"/>
                <a:cs typeface="Times New Roman"/>
              </a:rPr>
              <a:t>, </a:t>
            </a:r>
            <a:r>
              <a:rPr lang="en-US" sz="2000" dirty="0" err="1">
                <a:latin typeface="Times New Roman"/>
                <a:cs typeface="Times New Roman"/>
              </a:rPr>
              <a:t>chưng</a:t>
            </a:r>
            <a:r>
              <a:rPr lang="en-US" sz="2000" dirty="0">
                <a:latin typeface="Times New Roman"/>
                <a:cs typeface="Times New Roman"/>
              </a:rPr>
              <a:t> </a:t>
            </a:r>
            <a:r>
              <a:rPr lang="en-US" sz="2000" dirty="0" err="1">
                <a:latin typeface="Times New Roman"/>
                <a:cs typeface="Times New Roman"/>
              </a:rPr>
              <a:t>cấc</a:t>
            </a:r>
            <a:r>
              <a:rPr lang="en-US" sz="2000" dirty="0">
                <a:latin typeface="Times New Roman"/>
                <a:cs typeface="Times New Roman"/>
              </a:rPr>
              <a:t> </a:t>
            </a:r>
            <a:r>
              <a:rPr lang="en-US" sz="2000" dirty="0" err="1">
                <a:latin typeface="Times New Roman"/>
                <a:cs typeface="Times New Roman"/>
              </a:rPr>
              <a:t>phân</a:t>
            </a:r>
            <a:r>
              <a:rPr lang="en-US" sz="2000" dirty="0">
                <a:latin typeface="Times New Roman"/>
                <a:cs typeface="Times New Roman"/>
              </a:rPr>
              <a:t> </a:t>
            </a:r>
            <a:r>
              <a:rPr lang="en-US" sz="2000" dirty="0" err="1">
                <a:latin typeface="Times New Roman"/>
                <a:cs typeface="Times New Roman"/>
              </a:rPr>
              <a:t>đoạn</a:t>
            </a:r>
            <a:r>
              <a:rPr lang="en-US" sz="2000" dirty="0">
                <a:latin typeface="Times New Roman"/>
                <a:cs typeface="Times New Roman"/>
              </a:rPr>
              <a:t> </a:t>
            </a:r>
            <a:r>
              <a:rPr lang="en-US" sz="2000" dirty="0" err="1">
                <a:latin typeface="Times New Roman"/>
                <a:cs typeface="Times New Roman"/>
              </a:rPr>
              <a:t>hỗn</a:t>
            </a:r>
            <a:r>
              <a:rPr lang="en-US" sz="2000" dirty="0">
                <a:latin typeface="Times New Roman"/>
                <a:cs typeface="Times New Roman"/>
              </a:rPr>
              <a:t> </a:t>
            </a:r>
            <a:r>
              <a:rPr lang="en-US" sz="2000" dirty="0" err="1">
                <a:latin typeface="Times New Roman"/>
                <a:cs typeface="Times New Roman"/>
              </a:rPr>
              <a:t>hợp</a:t>
            </a:r>
            <a:r>
              <a:rPr lang="en-US" sz="2000" dirty="0">
                <a:latin typeface="Times New Roman"/>
                <a:cs typeface="Times New Roman"/>
              </a:rPr>
              <a:t> ethanol-</a:t>
            </a:r>
            <a:r>
              <a:rPr lang="en-US" sz="2000" dirty="0" err="1">
                <a:latin typeface="Times New Roman"/>
                <a:cs typeface="Times New Roman"/>
              </a:rPr>
              <a:t>nước</a:t>
            </a:r>
            <a:r>
              <a:rPr lang="en-US" sz="2000" dirty="0">
                <a:latin typeface="Times New Roman"/>
                <a:cs typeface="Times New Roman"/>
              </a:rPr>
              <a:t> (</a:t>
            </a:r>
            <a:r>
              <a:rPr lang="en-US" sz="2000" dirty="0" err="1">
                <a:latin typeface="Times New Roman"/>
                <a:cs typeface="Times New Roman"/>
              </a:rPr>
              <a:t>chứa</a:t>
            </a:r>
            <a:r>
              <a:rPr lang="en-US" sz="2000" dirty="0">
                <a:latin typeface="Times New Roman"/>
                <a:cs typeface="Times New Roman"/>
              </a:rPr>
              <a:t> </a:t>
            </a:r>
            <a:r>
              <a:rPr lang="en-US" sz="2000" dirty="0" err="1">
                <a:latin typeface="Times New Roman"/>
                <a:cs typeface="Times New Roman"/>
              </a:rPr>
              <a:t>ít</a:t>
            </a:r>
            <a:r>
              <a:rPr lang="en-US" sz="2000" dirty="0">
                <a:latin typeface="Times New Roman"/>
                <a:cs typeface="Times New Roman"/>
              </a:rPr>
              <a:t> </a:t>
            </a:r>
            <a:r>
              <a:rPr lang="en-US" sz="2000" dirty="0" err="1">
                <a:latin typeface="Times New Roman"/>
                <a:cs typeface="Times New Roman"/>
              </a:rPr>
              <a:t>hơn</a:t>
            </a:r>
            <a:r>
              <a:rPr lang="en-US" sz="2000" dirty="0">
                <a:latin typeface="Times New Roman"/>
                <a:cs typeface="Times New Roman"/>
              </a:rPr>
              <a:t> 96% ethanol) </a:t>
            </a:r>
            <a:r>
              <a:rPr lang="en-US" sz="2000" dirty="0" err="1">
                <a:latin typeface="Times New Roman"/>
                <a:cs typeface="Times New Roman"/>
              </a:rPr>
              <a:t>không</a:t>
            </a:r>
            <a:r>
              <a:rPr lang="en-US" sz="2000" dirty="0">
                <a:latin typeface="Times New Roman"/>
                <a:cs typeface="Times New Roman"/>
              </a:rPr>
              <a:t> </a:t>
            </a:r>
            <a:r>
              <a:rPr lang="en-US" sz="2000" dirty="0" err="1">
                <a:latin typeface="Times New Roman"/>
                <a:cs typeface="Times New Roman"/>
              </a:rPr>
              <a:t>thể</a:t>
            </a:r>
            <a:r>
              <a:rPr lang="en-US" sz="2000" dirty="0">
                <a:latin typeface="Times New Roman"/>
                <a:cs typeface="Times New Roman"/>
              </a:rPr>
              <a:t> </a:t>
            </a:r>
            <a:r>
              <a:rPr lang="en-US" sz="2000" dirty="0" err="1">
                <a:latin typeface="Times New Roman"/>
                <a:cs typeface="Times New Roman"/>
              </a:rPr>
              <a:t>tạo</a:t>
            </a:r>
            <a:r>
              <a:rPr lang="en-US" sz="2000" dirty="0">
                <a:latin typeface="Times New Roman"/>
                <a:cs typeface="Times New Roman"/>
              </a:rPr>
              <a:t> </a:t>
            </a:r>
            <a:r>
              <a:rPr lang="en-US" sz="2000" dirty="0" err="1">
                <a:latin typeface="Times New Roman"/>
                <a:cs typeface="Times New Roman"/>
              </a:rPr>
              <a:t>ra</a:t>
            </a:r>
            <a:r>
              <a:rPr lang="en-US" sz="2000" dirty="0">
                <a:latin typeface="Times New Roman"/>
                <a:cs typeface="Times New Roman"/>
              </a:rPr>
              <a:t> ethanol </a:t>
            </a:r>
            <a:r>
              <a:rPr lang="en-US" sz="2000" dirty="0" err="1">
                <a:latin typeface="Times New Roman"/>
                <a:cs typeface="Times New Roman"/>
              </a:rPr>
              <a:t>tinh</a:t>
            </a:r>
            <a:r>
              <a:rPr lang="en-US" sz="2000" dirty="0">
                <a:latin typeface="Times New Roman"/>
                <a:cs typeface="Times New Roman"/>
              </a:rPr>
              <a:t> </a:t>
            </a:r>
            <a:r>
              <a:rPr lang="en-US" sz="2000" dirty="0" err="1">
                <a:latin typeface="Times New Roman"/>
                <a:cs typeface="Times New Roman"/>
              </a:rPr>
              <a:t>khiết</a:t>
            </a:r>
            <a:r>
              <a:rPr lang="en-US" sz="2000" dirty="0">
                <a:latin typeface="Times New Roman"/>
                <a:cs typeface="Times New Roman"/>
              </a:rPr>
              <a:t> </a:t>
            </a:r>
            <a:r>
              <a:rPr lang="en-US" sz="2000" dirty="0" err="1">
                <a:latin typeface="Times New Roman"/>
                <a:cs typeface="Times New Roman"/>
              </a:rPr>
              <a:t>hơn</a:t>
            </a:r>
            <a:r>
              <a:rPr lang="en-US" sz="2000" dirty="0">
                <a:latin typeface="Times New Roman"/>
                <a:cs typeface="Times New Roman"/>
              </a:rPr>
              <a:t> 96%. </a:t>
            </a:r>
            <a:r>
              <a:rPr lang="en-US" sz="2000" dirty="0" err="1">
                <a:latin typeface="Times New Roman"/>
                <a:cs typeface="Times New Roman"/>
              </a:rPr>
              <a:t>Vì</a:t>
            </a:r>
            <a:r>
              <a:rPr lang="en-US" sz="2000" dirty="0">
                <a:latin typeface="Times New Roman"/>
                <a:cs typeface="Times New Roman"/>
              </a:rPr>
              <a:t> </a:t>
            </a:r>
            <a:r>
              <a:rPr lang="en-US" sz="2000" dirty="0" err="1">
                <a:latin typeface="Times New Roman"/>
                <a:cs typeface="Times New Roman"/>
              </a:rPr>
              <a:t>vậy</a:t>
            </a:r>
            <a:r>
              <a:rPr lang="en-US" sz="2000" dirty="0">
                <a:latin typeface="Times New Roman"/>
                <a:cs typeface="Times New Roman"/>
              </a:rPr>
              <a:t>, 95% ethanol </a:t>
            </a:r>
            <a:r>
              <a:rPr lang="en-US" sz="2000" dirty="0" err="1">
                <a:latin typeface="Times New Roman"/>
                <a:cs typeface="Times New Roman"/>
              </a:rPr>
              <a:t>trong</a:t>
            </a:r>
            <a:r>
              <a:rPr lang="en-US" sz="2000" dirty="0">
                <a:latin typeface="Times New Roman"/>
                <a:cs typeface="Times New Roman"/>
              </a:rPr>
              <a:t> </a:t>
            </a:r>
            <a:r>
              <a:rPr lang="en-US" sz="2000" dirty="0" err="1">
                <a:latin typeface="Times New Roman"/>
                <a:cs typeface="Times New Roman"/>
              </a:rPr>
              <a:t>nước</a:t>
            </a:r>
            <a:r>
              <a:rPr lang="en-US" sz="2000" dirty="0">
                <a:latin typeface="Times New Roman"/>
                <a:cs typeface="Times New Roman"/>
              </a:rPr>
              <a:t> </a:t>
            </a:r>
            <a:r>
              <a:rPr lang="en-US" sz="2000" dirty="0" err="1">
                <a:latin typeface="Times New Roman"/>
                <a:cs typeface="Times New Roman"/>
              </a:rPr>
              <a:t>là</a:t>
            </a:r>
            <a:r>
              <a:rPr lang="en-US" sz="2000" dirty="0">
                <a:latin typeface="Times New Roman"/>
                <a:cs typeface="Times New Roman"/>
              </a:rPr>
              <a:t> dung </a:t>
            </a:r>
            <a:r>
              <a:rPr lang="en-US" sz="2000" dirty="0" err="1">
                <a:latin typeface="Times New Roman"/>
                <a:cs typeface="Times New Roman"/>
              </a:rPr>
              <a:t>môi</a:t>
            </a:r>
            <a:r>
              <a:rPr lang="en-US" sz="2000" dirty="0">
                <a:latin typeface="Times New Roman"/>
                <a:cs typeface="Times New Roman"/>
              </a:rPr>
              <a:t> </a:t>
            </a:r>
            <a:r>
              <a:rPr lang="en-US" sz="2000" dirty="0" err="1">
                <a:latin typeface="Times New Roman"/>
                <a:cs typeface="Times New Roman"/>
              </a:rPr>
              <a:t>phổ</a:t>
            </a:r>
            <a:r>
              <a:rPr lang="en-US" sz="2000" dirty="0">
                <a:latin typeface="Times New Roman"/>
                <a:cs typeface="Times New Roman"/>
              </a:rPr>
              <a:t> </a:t>
            </a:r>
            <a:r>
              <a:rPr lang="en-US" sz="2000" dirty="0" err="1">
                <a:latin typeface="Times New Roman"/>
                <a:cs typeface="Times New Roman"/>
              </a:rPr>
              <a:t>biến</a:t>
            </a:r>
            <a:r>
              <a:rPr lang="en-US" sz="2000" dirty="0">
                <a:latin typeface="Times New Roman"/>
                <a:cs typeface="Times New Roman"/>
              </a:rPr>
              <a:t> </a:t>
            </a:r>
            <a:r>
              <a:rPr lang="en-US" sz="2000" dirty="0" err="1">
                <a:latin typeface="Times New Roman"/>
                <a:cs typeface="Times New Roman"/>
              </a:rPr>
              <a:t>nhất</a:t>
            </a:r>
            <a:r>
              <a:rPr lang="en-US" sz="2000" dirty="0">
                <a:latin typeface="Times New Roman"/>
                <a:cs typeface="Times New Roman"/>
              </a:rPr>
              <a:t>.</a:t>
            </a:r>
          </a:p>
          <a:p>
            <a:r>
              <a:rPr lang="en-US" sz="2000" dirty="0" err="1">
                <a:latin typeface="Times New Roman"/>
                <a:cs typeface="Times New Roman"/>
              </a:rPr>
              <a:t>Hai</a:t>
            </a:r>
            <a:r>
              <a:rPr lang="en-US" sz="2000" dirty="0">
                <a:latin typeface="Times New Roman"/>
                <a:cs typeface="Times New Roman"/>
              </a:rPr>
              <a:t> </a:t>
            </a:r>
            <a:r>
              <a:rPr lang="en-US" sz="2000" dirty="0" err="1">
                <a:latin typeface="Times New Roman"/>
                <a:cs typeface="Times New Roman"/>
              </a:rPr>
              <a:t>hướng</a:t>
            </a:r>
            <a:r>
              <a:rPr lang="en-US" sz="2000" dirty="0">
                <a:latin typeface="Times New Roman"/>
                <a:cs typeface="Times New Roman"/>
              </a:rPr>
              <a:t> </a:t>
            </a:r>
            <a:r>
              <a:rPr lang="en-US" sz="2000" dirty="0" err="1">
                <a:latin typeface="Times New Roman"/>
                <a:cs typeface="Times New Roman"/>
              </a:rPr>
              <a:t>có</a:t>
            </a:r>
            <a:r>
              <a:rPr lang="en-US" sz="2000" dirty="0">
                <a:latin typeface="Times New Roman"/>
                <a:cs typeface="Times New Roman"/>
              </a:rPr>
              <a:t> </a:t>
            </a:r>
            <a:r>
              <a:rPr lang="en-US" sz="2000" dirty="0" err="1">
                <a:latin typeface="Times New Roman"/>
                <a:cs typeface="Times New Roman"/>
              </a:rPr>
              <a:t>thể</a:t>
            </a:r>
            <a:r>
              <a:rPr lang="en-US" sz="2000" dirty="0">
                <a:latin typeface="Times New Roman"/>
                <a:cs typeface="Times New Roman"/>
              </a:rPr>
              <a:t> </a:t>
            </a:r>
            <a:r>
              <a:rPr lang="en-US" sz="2000" dirty="0" err="1">
                <a:latin typeface="Times New Roman"/>
                <a:cs typeface="Times New Roman"/>
              </a:rPr>
              <a:t>sử</a:t>
            </a:r>
            <a:r>
              <a:rPr lang="en-US" sz="2000" dirty="0">
                <a:latin typeface="Times New Roman"/>
                <a:cs typeface="Times New Roman"/>
              </a:rPr>
              <a:t> </a:t>
            </a:r>
            <a:r>
              <a:rPr lang="en-US" sz="2000" dirty="0" err="1">
                <a:latin typeface="Times New Roman"/>
                <a:cs typeface="Times New Roman"/>
              </a:rPr>
              <a:t>dụng</a:t>
            </a:r>
            <a:r>
              <a:rPr lang="en-US" sz="2000" dirty="0">
                <a:latin typeface="Times New Roman"/>
                <a:cs typeface="Times New Roman"/>
              </a:rPr>
              <a:t> </a:t>
            </a:r>
            <a:r>
              <a:rPr lang="en-US" sz="2000" dirty="0" err="1">
                <a:latin typeface="Times New Roman"/>
                <a:cs typeface="Times New Roman"/>
              </a:rPr>
              <a:t>trong</a:t>
            </a:r>
            <a:r>
              <a:rPr lang="en-US" sz="2000" dirty="0">
                <a:latin typeface="Times New Roman"/>
                <a:cs typeface="Times New Roman"/>
              </a:rPr>
              <a:t> </a:t>
            </a:r>
            <a:r>
              <a:rPr lang="en-US" sz="2000" dirty="0" err="1">
                <a:latin typeface="Times New Roman"/>
                <a:cs typeface="Times New Roman"/>
              </a:rPr>
              <a:t>sản</a:t>
            </a:r>
            <a:r>
              <a:rPr lang="en-US" sz="2000" dirty="0">
                <a:latin typeface="Times New Roman"/>
                <a:cs typeface="Times New Roman"/>
              </a:rPr>
              <a:t> </a:t>
            </a:r>
            <a:r>
              <a:rPr lang="en-US" sz="2000" dirty="0" err="1">
                <a:latin typeface="Times New Roman"/>
                <a:cs typeface="Times New Roman"/>
              </a:rPr>
              <a:t>xuất</a:t>
            </a:r>
            <a:r>
              <a:rPr lang="en-US" sz="2000" dirty="0">
                <a:latin typeface="Times New Roman"/>
                <a:cs typeface="Times New Roman"/>
              </a:rPr>
              <a:t> ethanol </a:t>
            </a:r>
            <a:r>
              <a:rPr lang="en-US" sz="2000" dirty="0" err="1">
                <a:latin typeface="Times New Roman"/>
                <a:cs typeface="Times New Roman"/>
              </a:rPr>
              <a:t>tinh</a:t>
            </a:r>
            <a:r>
              <a:rPr lang="en-US" sz="2000" dirty="0">
                <a:latin typeface="Times New Roman"/>
                <a:cs typeface="Times New Roman"/>
              </a:rPr>
              <a:t> </a:t>
            </a:r>
            <a:r>
              <a:rPr lang="en-US" sz="2000" dirty="0" err="1">
                <a:latin typeface="Times New Roman"/>
                <a:cs typeface="Times New Roman"/>
              </a:rPr>
              <a:t>chất</a:t>
            </a:r>
            <a:r>
              <a:rPr lang="en-US" sz="2000" dirty="0">
                <a:latin typeface="Times New Roman"/>
                <a:cs typeface="Times New Roman"/>
              </a:rPr>
              <a:t>: </a:t>
            </a:r>
            <a:r>
              <a:rPr lang="en-US" sz="2000" dirty="0" err="1">
                <a:latin typeface="Times New Roman"/>
                <a:cs typeface="Times New Roman"/>
              </a:rPr>
              <a:t>Để</a:t>
            </a:r>
            <a:r>
              <a:rPr lang="en-US" sz="2000" dirty="0">
                <a:latin typeface="Times New Roman"/>
                <a:cs typeface="Times New Roman"/>
              </a:rPr>
              <a:t> </a:t>
            </a:r>
            <a:r>
              <a:rPr lang="en-US" sz="2000" dirty="0" err="1">
                <a:latin typeface="Times New Roman"/>
                <a:cs typeface="Times New Roman"/>
              </a:rPr>
              <a:t>phá</a:t>
            </a:r>
            <a:r>
              <a:rPr lang="en-US" sz="2000" dirty="0">
                <a:latin typeface="Times New Roman"/>
                <a:cs typeface="Times New Roman"/>
              </a:rPr>
              <a:t> </a:t>
            </a:r>
            <a:r>
              <a:rPr lang="en-US" sz="2000" dirty="0" err="1">
                <a:latin typeface="Times New Roman"/>
                <a:cs typeface="Times New Roman"/>
              </a:rPr>
              <a:t>vỡ</a:t>
            </a:r>
            <a:r>
              <a:rPr lang="en-US" sz="2000" dirty="0">
                <a:latin typeface="Times New Roman"/>
                <a:cs typeface="Times New Roman"/>
              </a:rPr>
              <a:t> </a:t>
            </a:r>
            <a:r>
              <a:rPr lang="en-US" sz="2000" dirty="0" err="1">
                <a:latin typeface="Times New Roman"/>
                <a:cs typeface="Times New Roman"/>
              </a:rPr>
              <a:t>điểm</a:t>
            </a:r>
            <a:r>
              <a:rPr lang="en-US" sz="2000" dirty="0">
                <a:latin typeface="Times New Roman"/>
                <a:cs typeface="Times New Roman"/>
              </a:rPr>
              <a:t> </a:t>
            </a:r>
            <a:r>
              <a:rPr lang="en-US" sz="2000" dirty="0" err="1">
                <a:latin typeface="Times New Roman"/>
                <a:cs typeface="Times New Roman"/>
              </a:rPr>
              <a:t>sôi</a:t>
            </a:r>
            <a:r>
              <a:rPr lang="en-US" sz="2000" dirty="0">
                <a:latin typeface="Times New Roman"/>
                <a:cs typeface="Times New Roman"/>
              </a:rPr>
              <a:t> </a:t>
            </a:r>
            <a:r>
              <a:rPr lang="en-US" sz="2000" dirty="0" err="1">
                <a:latin typeface="Times New Roman"/>
                <a:cs typeface="Times New Roman"/>
              </a:rPr>
              <a:t>hỗn</a:t>
            </a:r>
            <a:r>
              <a:rPr lang="en-US" sz="2000" dirty="0">
                <a:latin typeface="Times New Roman"/>
                <a:cs typeface="Times New Roman"/>
              </a:rPr>
              <a:t> </a:t>
            </a:r>
            <a:r>
              <a:rPr lang="en-US" sz="2000" dirty="0" err="1">
                <a:latin typeface="Times New Roman"/>
                <a:cs typeface="Times New Roman"/>
              </a:rPr>
              <a:t>hợp</a:t>
            </a:r>
            <a:r>
              <a:rPr lang="en-US" sz="2000" dirty="0">
                <a:latin typeface="Times New Roman"/>
                <a:cs typeface="Times New Roman"/>
              </a:rPr>
              <a:t> </a:t>
            </a:r>
            <a:r>
              <a:rPr lang="en-US" sz="2000" dirty="0" err="1">
                <a:latin typeface="Times New Roman"/>
                <a:cs typeface="Times New Roman"/>
              </a:rPr>
              <a:t>nhằm</a:t>
            </a:r>
            <a:r>
              <a:rPr lang="en-US" sz="2000" dirty="0">
                <a:latin typeface="Times New Roman"/>
                <a:cs typeface="Times New Roman"/>
              </a:rPr>
              <a:t> </a:t>
            </a:r>
            <a:r>
              <a:rPr lang="en-US" sz="2000" dirty="0" err="1">
                <a:latin typeface="Times New Roman"/>
                <a:cs typeface="Times New Roman"/>
              </a:rPr>
              <a:t>thực</a:t>
            </a:r>
            <a:r>
              <a:rPr lang="en-US" sz="2000" dirty="0">
                <a:latin typeface="Times New Roman"/>
                <a:cs typeface="Times New Roman"/>
              </a:rPr>
              <a:t> </a:t>
            </a:r>
            <a:r>
              <a:rPr lang="en-US" sz="2000" dirty="0" err="1">
                <a:latin typeface="Times New Roman"/>
                <a:cs typeface="Times New Roman"/>
              </a:rPr>
              <a:t>hiện</a:t>
            </a:r>
            <a:r>
              <a:rPr lang="en-US" sz="2000" dirty="0">
                <a:latin typeface="Times New Roman"/>
                <a:cs typeface="Times New Roman"/>
              </a:rPr>
              <a:t> </a:t>
            </a:r>
            <a:r>
              <a:rPr lang="en-US" sz="2000" dirty="0" err="1">
                <a:latin typeface="Times New Roman"/>
                <a:cs typeface="Times New Roman"/>
              </a:rPr>
              <a:t>việc</a:t>
            </a:r>
            <a:r>
              <a:rPr lang="en-US" sz="2000" dirty="0">
                <a:latin typeface="Times New Roman"/>
                <a:cs typeface="Times New Roman"/>
              </a:rPr>
              <a:t> </a:t>
            </a:r>
            <a:r>
              <a:rPr lang="en-US" sz="2000" dirty="0" err="1">
                <a:latin typeface="Times New Roman"/>
                <a:cs typeface="Times New Roman"/>
              </a:rPr>
              <a:t>chưng</a:t>
            </a:r>
            <a:r>
              <a:rPr lang="en-US" sz="2000" dirty="0">
                <a:latin typeface="Times New Roman"/>
                <a:cs typeface="Times New Roman"/>
              </a:rPr>
              <a:t> </a:t>
            </a:r>
            <a:r>
              <a:rPr lang="en-US" sz="2000" dirty="0" err="1">
                <a:latin typeface="Times New Roman"/>
                <a:cs typeface="Times New Roman"/>
              </a:rPr>
              <a:t>cất</a:t>
            </a:r>
            <a:r>
              <a:rPr lang="en-US" sz="2000" dirty="0">
                <a:latin typeface="Times New Roman"/>
                <a:cs typeface="Times New Roman"/>
              </a:rPr>
              <a:t> </a:t>
            </a:r>
            <a:r>
              <a:rPr lang="en-US" sz="2000" dirty="0" err="1">
                <a:latin typeface="Times New Roman"/>
                <a:cs typeface="Times New Roman"/>
              </a:rPr>
              <a:t>thì</a:t>
            </a:r>
            <a:r>
              <a:rPr lang="en-US" sz="2000" dirty="0">
                <a:latin typeface="Times New Roman"/>
                <a:cs typeface="Times New Roman"/>
              </a:rPr>
              <a:t> </a:t>
            </a:r>
            <a:r>
              <a:rPr lang="en-US" sz="2000" dirty="0" err="1">
                <a:latin typeface="Times New Roman"/>
                <a:cs typeface="Times New Roman"/>
              </a:rPr>
              <a:t>một</a:t>
            </a:r>
            <a:r>
              <a:rPr lang="en-US" sz="2000" dirty="0">
                <a:latin typeface="Times New Roman"/>
                <a:cs typeface="Times New Roman"/>
              </a:rPr>
              <a:t> </a:t>
            </a:r>
            <a:r>
              <a:rPr lang="en-US" sz="2000" dirty="0" err="1">
                <a:latin typeface="Times New Roman"/>
                <a:cs typeface="Times New Roman"/>
              </a:rPr>
              <a:t>lượng</a:t>
            </a:r>
            <a:r>
              <a:rPr lang="en-US" sz="2000" dirty="0">
                <a:latin typeface="Times New Roman"/>
                <a:cs typeface="Times New Roman"/>
              </a:rPr>
              <a:t> </a:t>
            </a:r>
            <a:r>
              <a:rPr lang="en-US" sz="2000" dirty="0" err="1">
                <a:latin typeface="Times New Roman"/>
                <a:cs typeface="Times New Roman"/>
              </a:rPr>
              <a:t>nhỏ</a:t>
            </a:r>
            <a:r>
              <a:rPr lang="en-US" sz="2000" dirty="0">
                <a:latin typeface="Times New Roman"/>
                <a:cs typeface="Times New Roman"/>
              </a:rPr>
              <a:t> benzene </a:t>
            </a:r>
            <a:r>
              <a:rPr lang="en-US" sz="2000" dirty="0" err="1">
                <a:latin typeface="Times New Roman"/>
                <a:cs typeface="Times New Roman"/>
              </a:rPr>
              <a:t>được</a:t>
            </a:r>
            <a:r>
              <a:rPr lang="en-US" sz="2000" dirty="0">
                <a:latin typeface="Times New Roman"/>
                <a:cs typeface="Times New Roman"/>
              </a:rPr>
              <a:t> </a:t>
            </a:r>
            <a:r>
              <a:rPr lang="en-US" sz="2000" dirty="0" err="1">
                <a:latin typeface="Times New Roman"/>
                <a:cs typeface="Times New Roman"/>
              </a:rPr>
              <a:t>thêm</a:t>
            </a:r>
            <a:r>
              <a:rPr lang="en-US" sz="2000" dirty="0">
                <a:latin typeface="Times New Roman"/>
                <a:cs typeface="Times New Roman"/>
              </a:rPr>
              <a:t> </a:t>
            </a:r>
            <a:r>
              <a:rPr lang="en-US" sz="2000" dirty="0" err="1">
                <a:latin typeface="Times New Roman"/>
                <a:cs typeface="Times New Roman"/>
              </a:rPr>
              <a:t>vào</a:t>
            </a:r>
            <a:r>
              <a:rPr lang="en-US" sz="2000" dirty="0">
                <a:latin typeface="Times New Roman"/>
                <a:cs typeface="Times New Roman"/>
              </a:rPr>
              <a:t>, </a:t>
            </a:r>
            <a:r>
              <a:rPr lang="en-US" sz="2000" dirty="0" err="1">
                <a:latin typeface="Times New Roman"/>
                <a:cs typeface="Times New Roman"/>
              </a:rPr>
              <a:t>và</a:t>
            </a:r>
            <a:r>
              <a:rPr lang="en-US" sz="2000" dirty="0">
                <a:latin typeface="Times New Roman"/>
                <a:cs typeface="Times New Roman"/>
              </a:rPr>
              <a:t> </a:t>
            </a:r>
            <a:r>
              <a:rPr lang="en-US" sz="2000" dirty="0" err="1">
                <a:latin typeface="Times New Roman"/>
                <a:cs typeface="Times New Roman"/>
              </a:rPr>
              <a:t>hỗn</a:t>
            </a:r>
            <a:r>
              <a:rPr lang="en-US" sz="2000" dirty="0">
                <a:latin typeface="Times New Roman"/>
                <a:cs typeface="Times New Roman"/>
              </a:rPr>
              <a:t> </a:t>
            </a:r>
            <a:r>
              <a:rPr lang="en-US" sz="2000" dirty="0" err="1">
                <a:latin typeface="Times New Roman"/>
                <a:cs typeface="Times New Roman"/>
              </a:rPr>
              <a:t>hợp</a:t>
            </a:r>
            <a:r>
              <a:rPr lang="en-US" sz="2000" dirty="0">
                <a:latin typeface="Times New Roman"/>
                <a:cs typeface="Times New Roman"/>
              </a:rPr>
              <a:t> </a:t>
            </a:r>
            <a:r>
              <a:rPr lang="en-US" sz="2000" dirty="0" err="1">
                <a:latin typeface="Times New Roman"/>
                <a:cs typeface="Times New Roman"/>
              </a:rPr>
              <a:t>lại</a:t>
            </a:r>
            <a:r>
              <a:rPr lang="en-US" sz="2000" dirty="0">
                <a:latin typeface="Times New Roman"/>
                <a:cs typeface="Times New Roman"/>
              </a:rPr>
              <a:t> </a:t>
            </a:r>
            <a:r>
              <a:rPr lang="en-US" sz="2000" dirty="0" err="1">
                <a:latin typeface="Times New Roman"/>
                <a:cs typeface="Times New Roman"/>
              </a:rPr>
              <a:t>được</a:t>
            </a:r>
            <a:r>
              <a:rPr lang="en-US" sz="2000" dirty="0">
                <a:latin typeface="Times New Roman"/>
                <a:cs typeface="Times New Roman"/>
              </a:rPr>
              <a:t> </a:t>
            </a:r>
            <a:r>
              <a:rPr lang="en-US" sz="2000" dirty="0" err="1">
                <a:latin typeface="Times New Roman"/>
                <a:cs typeface="Times New Roman"/>
              </a:rPr>
              <a:t>chưng</a:t>
            </a:r>
            <a:r>
              <a:rPr lang="en-US" sz="2000" dirty="0">
                <a:latin typeface="Times New Roman"/>
                <a:cs typeface="Times New Roman"/>
              </a:rPr>
              <a:t> </a:t>
            </a:r>
            <a:r>
              <a:rPr lang="en-US" sz="2000" dirty="0" err="1">
                <a:latin typeface="Times New Roman"/>
                <a:cs typeface="Times New Roman"/>
              </a:rPr>
              <a:t>cất</a:t>
            </a:r>
            <a:r>
              <a:rPr lang="en-US" sz="2000" dirty="0">
                <a:latin typeface="Times New Roman"/>
                <a:cs typeface="Times New Roman"/>
              </a:rPr>
              <a:t> </a:t>
            </a:r>
            <a:r>
              <a:rPr lang="en-US" sz="2000" dirty="0" err="1">
                <a:latin typeface="Times New Roman"/>
                <a:cs typeface="Times New Roman"/>
              </a:rPr>
              <a:t>phân</a:t>
            </a:r>
            <a:r>
              <a:rPr lang="en-US" sz="2000" dirty="0">
                <a:latin typeface="Times New Roman"/>
                <a:cs typeface="Times New Roman"/>
              </a:rPr>
              <a:t> </a:t>
            </a:r>
            <a:r>
              <a:rPr lang="en-US" sz="2000" dirty="0" err="1">
                <a:latin typeface="Times New Roman"/>
                <a:cs typeface="Times New Roman"/>
              </a:rPr>
              <a:t>đoạn</a:t>
            </a:r>
            <a:r>
              <a:rPr lang="en-US" sz="2000" dirty="0">
                <a:latin typeface="Times New Roman"/>
                <a:cs typeface="Times New Roman"/>
              </a:rPr>
              <a:t> </a:t>
            </a:r>
            <a:r>
              <a:rPr lang="en-US" sz="2000" dirty="0" err="1">
                <a:latin typeface="Times New Roman"/>
                <a:cs typeface="Times New Roman"/>
              </a:rPr>
              <a:t>một</a:t>
            </a:r>
            <a:r>
              <a:rPr lang="en-US" sz="2000" dirty="0">
                <a:latin typeface="Times New Roman"/>
                <a:cs typeface="Times New Roman"/>
              </a:rPr>
              <a:t> </a:t>
            </a:r>
            <a:r>
              <a:rPr lang="en-US" sz="2000" dirty="0" err="1">
                <a:latin typeface="Times New Roman"/>
                <a:cs typeface="Times New Roman"/>
              </a:rPr>
              <a:t>lần</a:t>
            </a:r>
            <a:r>
              <a:rPr lang="en-US" sz="2000" dirty="0">
                <a:latin typeface="Times New Roman"/>
                <a:cs typeface="Times New Roman"/>
              </a:rPr>
              <a:t> </a:t>
            </a:r>
            <a:r>
              <a:rPr lang="en-US" sz="2000" dirty="0" err="1">
                <a:latin typeface="Times New Roman"/>
                <a:cs typeface="Times New Roman"/>
              </a:rPr>
              <a:t>nữa</a:t>
            </a:r>
            <a:r>
              <a:rPr lang="en-US" sz="2000" dirty="0">
                <a:latin typeface="Times New Roman"/>
                <a:cs typeface="Times New Roman"/>
              </a:rPr>
              <a:t>. </a:t>
            </a:r>
            <a:r>
              <a:rPr lang="en-US" sz="2000" dirty="0" err="1">
                <a:latin typeface="Times New Roman"/>
                <a:cs typeface="Times New Roman"/>
              </a:rPr>
              <a:t>Benzen</a:t>
            </a:r>
            <a:r>
              <a:rPr lang="en-US" sz="2000" dirty="0">
                <a:latin typeface="Times New Roman"/>
                <a:cs typeface="Times New Roman"/>
              </a:rPr>
              <a:t> </a:t>
            </a:r>
            <a:r>
              <a:rPr lang="en-US" sz="2000" dirty="0" err="1">
                <a:latin typeface="Times New Roman"/>
                <a:cs typeface="Times New Roman"/>
              </a:rPr>
              <a:t>tạo</a:t>
            </a:r>
            <a:r>
              <a:rPr lang="en-US" sz="2000" dirty="0">
                <a:latin typeface="Times New Roman"/>
                <a:cs typeface="Times New Roman"/>
              </a:rPr>
              <a:t> </a:t>
            </a:r>
            <a:r>
              <a:rPr lang="en-US" sz="2000" dirty="0" err="1">
                <a:latin typeface="Times New Roman"/>
                <a:cs typeface="Times New Roman"/>
              </a:rPr>
              <a:t>ra</a:t>
            </a:r>
            <a:r>
              <a:rPr lang="en-US" sz="2000" dirty="0">
                <a:latin typeface="Times New Roman"/>
                <a:cs typeface="Times New Roman"/>
              </a:rPr>
              <a:t> </a:t>
            </a:r>
            <a:r>
              <a:rPr lang="en-US" sz="2000" dirty="0" err="1">
                <a:latin typeface="Times New Roman"/>
                <a:cs typeface="Times New Roman"/>
              </a:rPr>
              <a:t>điểm</a:t>
            </a:r>
            <a:r>
              <a:rPr lang="en-US" sz="2000" dirty="0">
                <a:latin typeface="Times New Roman"/>
                <a:cs typeface="Times New Roman"/>
              </a:rPr>
              <a:t> </a:t>
            </a:r>
            <a:r>
              <a:rPr lang="en-US" sz="2000" dirty="0" err="1">
                <a:latin typeface="Times New Roman"/>
                <a:cs typeface="Times New Roman"/>
              </a:rPr>
              <a:t>sôi</a:t>
            </a:r>
            <a:r>
              <a:rPr lang="en-US" sz="2000" dirty="0">
                <a:latin typeface="Times New Roman"/>
                <a:cs typeface="Times New Roman"/>
              </a:rPr>
              <a:t> </a:t>
            </a:r>
            <a:r>
              <a:rPr lang="en-US" sz="2000" dirty="0" err="1">
                <a:latin typeface="Times New Roman"/>
                <a:cs typeface="Times New Roman"/>
              </a:rPr>
              <a:t>hỗn</a:t>
            </a:r>
            <a:r>
              <a:rPr lang="en-US" sz="2000" dirty="0">
                <a:latin typeface="Times New Roman"/>
                <a:cs typeface="Times New Roman"/>
              </a:rPr>
              <a:t> </a:t>
            </a:r>
            <a:r>
              <a:rPr lang="en-US" sz="2000" dirty="0" err="1">
                <a:latin typeface="Times New Roman"/>
                <a:cs typeface="Times New Roman"/>
              </a:rPr>
              <a:t>hợp</a:t>
            </a:r>
            <a:r>
              <a:rPr lang="en-US" sz="2000" dirty="0">
                <a:latin typeface="Times New Roman"/>
                <a:cs typeface="Times New Roman"/>
              </a:rPr>
              <a:t> </a:t>
            </a:r>
            <a:r>
              <a:rPr lang="en-US" sz="2000" dirty="0" err="1">
                <a:latin typeface="Times New Roman"/>
                <a:cs typeface="Times New Roman"/>
              </a:rPr>
              <a:t>cấp</a:t>
            </a:r>
            <a:r>
              <a:rPr lang="en-US" sz="2000" dirty="0">
                <a:latin typeface="Times New Roman"/>
                <a:cs typeface="Times New Roman"/>
              </a:rPr>
              <a:t> </a:t>
            </a:r>
            <a:r>
              <a:rPr lang="en-US" sz="2000" dirty="0" err="1">
                <a:latin typeface="Times New Roman"/>
                <a:cs typeface="Times New Roman"/>
              </a:rPr>
              <a:t>ba</a:t>
            </a:r>
            <a:r>
              <a:rPr lang="en-US" sz="2000" dirty="0">
                <a:latin typeface="Times New Roman"/>
                <a:cs typeface="Times New Roman"/>
              </a:rPr>
              <a:t> </a:t>
            </a:r>
            <a:r>
              <a:rPr lang="en-US" sz="2000" dirty="0" err="1">
                <a:latin typeface="Times New Roman"/>
                <a:cs typeface="Times New Roman"/>
              </a:rPr>
              <a:t>với</a:t>
            </a:r>
            <a:r>
              <a:rPr lang="en-US" sz="2000" dirty="0">
                <a:latin typeface="Times New Roman"/>
                <a:cs typeface="Times New Roman"/>
              </a:rPr>
              <a:t> </a:t>
            </a:r>
            <a:r>
              <a:rPr lang="en-US" sz="2000" dirty="0" err="1">
                <a:latin typeface="Times New Roman"/>
                <a:cs typeface="Times New Roman"/>
              </a:rPr>
              <a:t>nước</a:t>
            </a:r>
            <a:r>
              <a:rPr lang="en-US" sz="2000" dirty="0">
                <a:latin typeface="Times New Roman"/>
                <a:cs typeface="Times New Roman"/>
              </a:rPr>
              <a:t> </a:t>
            </a:r>
            <a:r>
              <a:rPr lang="en-US" sz="2000" dirty="0" err="1">
                <a:latin typeface="Times New Roman"/>
                <a:cs typeface="Times New Roman"/>
              </a:rPr>
              <a:t>và</a:t>
            </a:r>
            <a:r>
              <a:rPr lang="en-US" sz="2000" dirty="0">
                <a:latin typeface="Times New Roman"/>
                <a:cs typeface="Times New Roman"/>
              </a:rPr>
              <a:t> ethanol </a:t>
            </a:r>
            <a:r>
              <a:rPr lang="en-US" sz="2000" dirty="0" err="1">
                <a:latin typeface="Times New Roman"/>
                <a:cs typeface="Times New Roman"/>
              </a:rPr>
              <a:t>nhằm</a:t>
            </a:r>
            <a:r>
              <a:rPr lang="en-US" sz="2000" dirty="0">
                <a:latin typeface="Times New Roman"/>
                <a:cs typeface="Times New Roman"/>
              </a:rPr>
              <a:t> </a:t>
            </a:r>
            <a:r>
              <a:rPr lang="en-US" sz="2000" dirty="0" err="1">
                <a:latin typeface="Times New Roman"/>
                <a:cs typeface="Times New Roman"/>
              </a:rPr>
              <a:t>loại</a:t>
            </a:r>
            <a:r>
              <a:rPr lang="en-US" sz="2000" dirty="0">
                <a:latin typeface="Times New Roman"/>
                <a:cs typeface="Times New Roman"/>
              </a:rPr>
              <a:t> </a:t>
            </a:r>
            <a:r>
              <a:rPr lang="en-US" sz="2000" dirty="0" err="1">
                <a:latin typeface="Times New Roman"/>
                <a:cs typeface="Times New Roman"/>
              </a:rPr>
              <a:t>bỏ</a:t>
            </a:r>
            <a:r>
              <a:rPr lang="en-US" sz="2000" dirty="0">
                <a:latin typeface="Times New Roman"/>
                <a:cs typeface="Times New Roman"/>
              </a:rPr>
              <a:t> ethanol </a:t>
            </a:r>
            <a:r>
              <a:rPr lang="en-US" sz="2000" dirty="0" err="1">
                <a:latin typeface="Times New Roman"/>
                <a:cs typeface="Times New Roman"/>
              </a:rPr>
              <a:t>ra</a:t>
            </a:r>
            <a:r>
              <a:rPr lang="en-US" sz="2000" dirty="0">
                <a:latin typeface="Times New Roman"/>
                <a:cs typeface="Times New Roman"/>
              </a:rPr>
              <a:t> </a:t>
            </a:r>
            <a:r>
              <a:rPr lang="en-US" sz="2000" dirty="0" err="1">
                <a:latin typeface="Times New Roman"/>
                <a:cs typeface="Times New Roman"/>
              </a:rPr>
              <a:t>khỏi</a:t>
            </a:r>
            <a:r>
              <a:rPr lang="en-US" sz="2000" dirty="0">
                <a:latin typeface="Times New Roman"/>
                <a:cs typeface="Times New Roman"/>
              </a:rPr>
              <a:t> </a:t>
            </a:r>
            <a:r>
              <a:rPr lang="en-US" sz="2000" dirty="0" err="1">
                <a:latin typeface="Times New Roman"/>
                <a:cs typeface="Times New Roman"/>
              </a:rPr>
              <a:t>nước</a:t>
            </a:r>
            <a:r>
              <a:rPr lang="en-US" sz="2000" dirty="0">
                <a:latin typeface="Times New Roman"/>
                <a:cs typeface="Times New Roman"/>
              </a:rPr>
              <a:t>, </a:t>
            </a:r>
            <a:r>
              <a:rPr lang="en-US" sz="2000" dirty="0" err="1">
                <a:latin typeface="Times New Roman"/>
                <a:cs typeface="Times New Roman"/>
              </a:rPr>
              <a:t>và</a:t>
            </a:r>
            <a:r>
              <a:rPr lang="en-US" sz="2000" dirty="0">
                <a:latin typeface="Times New Roman"/>
                <a:cs typeface="Times New Roman"/>
              </a:rPr>
              <a:t> </a:t>
            </a:r>
            <a:r>
              <a:rPr lang="en-US" sz="2000" dirty="0" err="1">
                <a:latin typeface="Times New Roman"/>
                <a:cs typeface="Times New Roman"/>
              </a:rPr>
              <a:t>điểm</a:t>
            </a:r>
            <a:r>
              <a:rPr lang="en-US" sz="2000" dirty="0">
                <a:latin typeface="Times New Roman"/>
                <a:cs typeface="Times New Roman"/>
              </a:rPr>
              <a:t> </a:t>
            </a:r>
            <a:r>
              <a:rPr lang="en-US" sz="2000" dirty="0" err="1">
                <a:latin typeface="Times New Roman"/>
                <a:cs typeface="Times New Roman"/>
              </a:rPr>
              <a:t>sôi</a:t>
            </a:r>
            <a:r>
              <a:rPr lang="en-US" sz="2000" dirty="0">
                <a:latin typeface="Times New Roman"/>
                <a:cs typeface="Times New Roman"/>
              </a:rPr>
              <a:t> </a:t>
            </a:r>
            <a:r>
              <a:rPr lang="en-US" sz="2000" dirty="0" err="1">
                <a:latin typeface="Times New Roman"/>
                <a:cs typeface="Times New Roman"/>
              </a:rPr>
              <a:t>hỗn</a:t>
            </a:r>
            <a:r>
              <a:rPr lang="en-US" sz="2000" dirty="0">
                <a:latin typeface="Times New Roman"/>
                <a:cs typeface="Times New Roman"/>
              </a:rPr>
              <a:t> </a:t>
            </a:r>
            <a:r>
              <a:rPr lang="en-US" sz="2000" dirty="0" err="1">
                <a:latin typeface="Times New Roman"/>
                <a:cs typeface="Times New Roman"/>
              </a:rPr>
              <a:t>hợp</a:t>
            </a:r>
            <a:r>
              <a:rPr lang="en-US" sz="2000" dirty="0">
                <a:latin typeface="Times New Roman"/>
                <a:cs typeface="Times New Roman"/>
              </a:rPr>
              <a:t> </a:t>
            </a:r>
            <a:r>
              <a:rPr lang="en-US" sz="2000" dirty="0" err="1">
                <a:latin typeface="Times New Roman"/>
                <a:cs typeface="Times New Roman"/>
              </a:rPr>
              <a:t>cấp</a:t>
            </a:r>
            <a:r>
              <a:rPr lang="en-US" sz="2000" dirty="0">
                <a:latin typeface="Times New Roman"/>
                <a:cs typeface="Times New Roman"/>
              </a:rPr>
              <a:t> </a:t>
            </a:r>
            <a:r>
              <a:rPr lang="en-US" sz="2000" dirty="0" err="1">
                <a:latin typeface="Times New Roman"/>
                <a:cs typeface="Times New Roman"/>
              </a:rPr>
              <a:t>hai</a:t>
            </a:r>
            <a:r>
              <a:rPr lang="en-US" sz="2000" dirty="0">
                <a:latin typeface="Times New Roman"/>
                <a:cs typeface="Times New Roman"/>
              </a:rPr>
              <a:t> </a:t>
            </a:r>
            <a:r>
              <a:rPr lang="en-US" sz="2000" dirty="0" err="1">
                <a:latin typeface="Times New Roman"/>
                <a:cs typeface="Times New Roman"/>
              </a:rPr>
              <a:t>với</a:t>
            </a:r>
            <a:r>
              <a:rPr lang="en-US" sz="2000" dirty="0">
                <a:latin typeface="Times New Roman"/>
                <a:cs typeface="Times New Roman"/>
              </a:rPr>
              <a:t> </a:t>
            </a:r>
            <a:r>
              <a:rPr lang="en-US" sz="2000" dirty="0" err="1">
                <a:latin typeface="Times New Roman"/>
                <a:cs typeface="Times New Roman"/>
              </a:rPr>
              <a:t>êtanol</a:t>
            </a:r>
            <a:r>
              <a:rPr lang="en-US" sz="2000" dirty="0">
                <a:latin typeface="Times New Roman"/>
                <a:cs typeface="Times New Roman"/>
              </a:rPr>
              <a:t> </a:t>
            </a:r>
            <a:r>
              <a:rPr lang="en-US" sz="2000" dirty="0" err="1">
                <a:latin typeface="Times New Roman"/>
                <a:cs typeface="Times New Roman"/>
              </a:rPr>
              <a:t>loại</a:t>
            </a:r>
            <a:r>
              <a:rPr lang="en-US" sz="2000" dirty="0">
                <a:latin typeface="Times New Roman"/>
                <a:cs typeface="Times New Roman"/>
              </a:rPr>
              <a:t> </a:t>
            </a:r>
            <a:r>
              <a:rPr lang="en-US" sz="2000" dirty="0" err="1">
                <a:latin typeface="Times New Roman"/>
                <a:cs typeface="Times New Roman"/>
              </a:rPr>
              <a:t>bỏ</a:t>
            </a:r>
            <a:r>
              <a:rPr lang="en-US" sz="2000" dirty="0">
                <a:latin typeface="Times New Roman"/>
                <a:cs typeface="Times New Roman"/>
              </a:rPr>
              <a:t> </a:t>
            </a:r>
            <a:r>
              <a:rPr lang="en-US" sz="2000" dirty="0" err="1">
                <a:latin typeface="Times New Roman"/>
                <a:cs typeface="Times New Roman"/>
              </a:rPr>
              <a:t>phần</a:t>
            </a:r>
            <a:r>
              <a:rPr lang="en-US" sz="2000" dirty="0">
                <a:latin typeface="Times New Roman"/>
                <a:cs typeface="Times New Roman"/>
              </a:rPr>
              <a:t> </a:t>
            </a:r>
            <a:r>
              <a:rPr lang="en-US" sz="2000" dirty="0" err="1">
                <a:latin typeface="Times New Roman"/>
                <a:cs typeface="Times New Roman"/>
              </a:rPr>
              <a:t>lớn</a:t>
            </a:r>
            <a:r>
              <a:rPr lang="en-US" sz="2000" dirty="0">
                <a:latin typeface="Times New Roman"/>
                <a:cs typeface="Times New Roman"/>
              </a:rPr>
              <a:t> </a:t>
            </a:r>
            <a:r>
              <a:rPr lang="en-US" sz="2000" dirty="0" err="1">
                <a:latin typeface="Times New Roman"/>
                <a:cs typeface="Times New Roman"/>
              </a:rPr>
              <a:t>benzen</a:t>
            </a:r>
            <a:r>
              <a:rPr lang="en-US" sz="2000" dirty="0">
                <a:latin typeface="Times New Roman"/>
                <a:cs typeface="Times New Roman"/>
              </a:rPr>
              <a:t>. Ethanol </a:t>
            </a:r>
            <a:r>
              <a:rPr lang="en-US" sz="2000" dirty="0" err="1">
                <a:latin typeface="Times New Roman"/>
                <a:cs typeface="Times New Roman"/>
              </a:rPr>
              <a:t>được</a:t>
            </a:r>
            <a:r>
              <a:rPr lang="en-US" sz="2000" dirty="0">
                <a:latin typeface="Times New Roman"/>
                <a:cs typeface="Times New Roman"/>
              </a:rPr>
              <a:t> </a:t>
            </a:r>
            <a:r>
              <a:rPr lang="en-US" sz="2000" dirty="0" err="1">
                <a:latin typeface="Times New Roman"/>
                <a:cs typeface="Times New Roman"/>
              </a:rPr>
              <a:t>tạo</a:t>
            </a:r>
            <a:r>
              <a:rPr lang="en-US" sz="2000" dirty="0">
                <a:latin typeface="Times New Roman"/>
                <a:cs typeface="Times New Roman"/>
              </a:rPr>
              <a:t> </a:t>
            </a:r>
            <a:r>
              <a:rPr lang="en-US" sz="2000" dirty="0" err="1">
                <a:latin typeface="Times New Roman"/>
                <a:cs typeface="Times New Roman"/>
              </a:rPr>
              <a:t>ra</a:t>
            </a:r>
            <a:r>
              <a:rPr lang="en-US" sz="2000" dirty="0">
                <a:latin typeface="Times New Roman"/>
                <a:cs typeface="Times New Roman"/>
              </a:rPr>
              <a:t> </a:t>
            </a:r>
            <a:r>
              <a:rPr lang="en-US" sz="2000" dirty="0" err="1">
                <a:latin typeface="Times New Roman"/>
                <a:cs typeface="Times New Roman"/>
              </a:rPr>
              <a:t>không</a:t>
            </a:r>
            <a:r>
              <a:rPr lang="en-US" sz="2000" dirty="0">
                <a:latin typeface="Times New Roman"/>
                <a:cs typeface="Times New Roman"/>
              </a:rPr>
              <a:t> </a:t>
            </a:r>
            <a:r>
              <a:rPr lang="en-US" sz="2000" dirty="0" err="1">
                <a:latin typeface="Times New Roman"/>
                <a:cs typeface="Times New Roman"/>
              </a:rPr>
              <a:t>chứa</a:t>
            </a:r>
            <a:r>
              <a:rPr lang="en-US" sz="2000" dirty="0">
                <a:latin typeface="Times New Roman"/>
                <a:cs typeface="Times New Roman"/>
              </a:rPr>
              <a:t> </a:t>
            </a:r>
            <a:r>
              <a:rPr lang="en-US" sz="2000" dirty="0" err="1">
                <a:latin typeface="Times New Roman"/>
                <a:cs typeface="Times New Roman"/>
              </a:rPr>
              <a:t>nước</a:t>
            </a:r>
            <a:r>
              <a:rPr lang="en-US" sz="2000" dirty="0">
                <a:latin typeface="Times New Roman"/>
                <a:cs typeface="Times New Roman"/>
              </a:rPr>
              <a:t>. </a:t>
            </a:r>
            <a:r>
              <a:rPr lang="en-US" sz="2000" dirty="0" err="1">
                <a:latin typeface="Times New Roman"/>
                <a:cs typeface="Times New Roman"/>
              </a:rPr>
              <a:t>Tuy</a:t>
            </a:r>
            <a:r>
              <a:rPr lang="en-US" sz="2000" dirty="0">
                <a:latin typeface="Times New Roman"/>
                <a:cs typeface="Times New Roman"/>
              </a:rPr>
              <a:t> </a:t>
            </a:r>
            <a:r>
              <a:rPr lang="en-US" sz="2000" dirty="0" err="1">
                <a:latin typeface="Times New Roman"/>
                <a:cs typeface="Times New Roman"/>
              </a:rPr>
              <a:t>nhiên</a:t>
            </a:r>
            <a:r>
              <a:rPr lang="en-US" sz="2000" dirty="0">
                <a:latin typeface="Times New Roman"/>
                <a:cs typeface="Times New Roman"/>
              </a:rPr>
              <a:t>, </a:t>
            </a:r>
            <a:r>
              <a:rPr lang="en-US" sz="2000" dirty="0" err="1">
                <a:latin typeface="Times New Roman"/>
                <a:cs typeface="Times New Roman"/>
              </a:rPr>
              <a:t>một</a:t>
            </a:r>
            <a:r>
              <a:rPr lang="en-US" sz="2000" dirty="0">
                <a:latin typeface="Times New Roman"/>
                <a:cs typeface="Times New Roman"/>
              </a:rPr>
              <a:t> </a:t>
            </a:r>
            <a:r>
              <a:rPr lang="en-US" sz="2000" dirty="0" err="1">
                <a:latin typeface="Times New Roman"/>
                <a:cs typeface="Times New Roman"/>
              </a:rPr>
              <a:t>lượng</a:t>
            </a:r>
            <a:r>
              <a:rPr lang="en-US" sz="2000" dirty="0">
                <a:latin typeface="Times New Roman"/>
                <a:cs typeface="Times New Roman"/>
              </a:rPr>
              <a:t> </a:t>
            </a:r>
            <a:r>
              <a:rPr lang="en-US" sz="2000" dirty="0" err="1">
                <a:latin typeface="Times New Roman"/>
                <a:cs typeface="Times New Roman"/>
              </a:rPr>
              <a:t>rất</a:t>
            </a:r>
            <a:r>
              <a:rPr lang="en-US" sz="2000" dirty="0">
                <a:latin typeface="Times New Roman"/>
                <a:cs typeface="Times New Roman"/>
              </a:rPr>
              <a:t> </a:t>
            </a:r>
            <a:r>
              <a:rPr lang="en-US" sz="2000" dirty="0" err="1">
                <a:latin typeface="Times New Roman"/>
                <a:cs typeface="Times New Roman"/>
              </a:rPr>
              <a:t>nhỏ</a:t>
            </a:r>
            <a:r>
              <a:rPr lang="en-US" sz="2000" dirty="0">
                <a:latin typeface="Times New Roman"/>
                <a:cs typeface="Times New Roman"/>
              </a:rPr>
              <a:t> (</a:t>
            </a:r>
            <a:r>
              <a:rPr lang="en-US" sz="2000" dirty="0" err="1">
                <a:latin typeface="Times New Roman"/>
                <a:cs typeface="Times New Roman"/>
              </a:rPr>
              <a:t>cỡ</a:t>
            </a:r>
            <a:r>
              <a:rPr lang="en-US" sz="2000" dirty="0">
                <a:latin typeface="Times New Roman"/>
                <a:cs typeface="Times New Roman"/>
              </a:rPr>
              <a:t> </a:t>
            </a:r>
            <a:r>
              <a:rPr lang="en-US" sz="2000" dirty="0" err="1">
                <a:latin typeface="Times New Roman"/>
                <a:cs typeface="Times New Roman"/>
              </a:rPr>
              <a:t>phần</a:t>
            </a:r>
            <a:r>
              <a:rPr lang="en-US" sz="2000" dirty="0">
                <a:latin typeface="Times New Roman"/>
                <a:cs typeface="Times New Roman"/>
              </a:rPr>
              <a:t> </a:t>
            </a:r>
            <a:r>
              <a:rPr lang="en-US" sz="2000" dirty="0" err="1">
                <a:latin typeface="Times New Roman"/>
                <a:cs typeface="Times New Roman"/>
              </a:rPr>
              <a:t>triệu</a:t>
            </a:r>
            <a:r>
              <a:rPr lang="en-US" sz="2000" dirty="0">
                <a:latin typeface="Times New Roman"/>
                <a:cs typeface="Times New Roman"/>
              </a:rPr>
              <a:t>) </a:t>
            </a:r>
            <a:r>
              <a:rPr lang="en-US" sz="2000" dirty="0" err="1">
                <a:latin typeface="Times New Roman"/>
                <a:cs typeface="Times New Roman"/>
              </a:rPr>
              <a:t>benzen</a:t>
            </a:r>
            <a:r>
              <a:rPr lang="en-US" sz="2000" dirty="0">
                <a:latin typeface="Times New Roman"/>
                <a:cs typeface="Times New Roman"/>
              </a:rPr>
              <a:t> </a:t>
            </a:r>
            <a:r>
              <a:rPr lang="en-US" sz="2000" dirty="0" err="1">
                <a:latin typeface="Times New Roman"/>
                <a:cs typeface="Times New Roman"/>
              </a:rPr>
              <a:t>vẫn</a:t>
            </a:r>
            <a:r>
              <a:rPr lang="en-US" sz="2000" dirty="0">
                <a:latin typeface="Times New Roman"/>
                <a:cs typeface="Times New Roman"/>
              </a:rPr>
              <a:t> </a:t>
            </a:r>
            <a:r>
              <a:rPr lang="en-US" sz="2000" dirty="0" err="1">
                <a:latin typeface="Times New Roman"/>
                <a:cs typeface="Times New Roman"/>
              </a:rPr>
              <a:t>còn</a:t>
            </a:r>
            <a:r>
              <a:rPr lang="en-US" sz="2000" dirty="0">
                <a:latin typeface="Times New Roman"/>
                <a:cs typeface="Times New Roman"/>
              </a:rPr>
              <a:t>, </a:t>
            </a:r>
            <a:r>
              <a:rPr lang="en-US" sz="2000" dirty="0" err="1">
                <a:latin typeface="Times New Roman"/>
                <a:cs typeface="Times New Roman"/>
              </a:rPr>
              <a:t>vì</a:t>
            </a:r>
            <a:r>
              <a:rPr lang="en-US" sz="2000" dirty="0">
                <a:latin typeface="Times New Roman"/>
                <a:cs typeface="Times New Roman"/>
              </a:rPr>
              <a:t> </a:t>
            </a:r>
            <a:r>
              <a:rPr lang="en-US" sz="2000" dirty="0" err="1">
                <a:latin typeface="Times New Roman"/>
                <a:cs typeface="Times New Roman"/>
              </a:rPr>
              <a:t>thế</a:t>
            </a:r>
            <a:r>
              <a:rPr lang="en-US" sz="2000" dirty="0">
                <a:latin typeface="Times New Roman"/>
                <a:cs typeface="Times New Roman"/>
              </a:rPr>
              <a:t> </a:t>
            </a:r>
            <a:r>
              <a:rPr lang="en-US" sz="2000" dirty="0" err="1">
                <a:latin typeface="Times New Roman"/>
                <a:cs typeface="Times New Roman"/>
              </a:rPr>
              <a:t>việc</a:t>
            </a:r>
            <a:r>
              <a:rPr lang="en-US" sz="2000" dirty="0">
                <a:latin typeface="Times New Roman"/>
                <a:cs typeface="Times New Roman"/>
              </a:rPr>
              <a:t> </a:t>
            </a:r>
            <a:r>
              <a:rPr lang="en-US" sz="2000" dirty="0" err="1">
                <a:latin typeface="Times New Roman"/>
                <a:cs typeface="Times New Roman"/>
              </a:rPr>
              <a:t>sử</a:t>
            </a:r>
            <a:r>
              <a:rPr lang="en-US" sz="2000" dirty="0">
                <a:latin typeface="Times New Roman"/>
                <a:cs typeface="Times New Roman"/>
              </a:rPr>
              <a:t> </a:t>
            </a:r>
            <a:r>
              <a:rPr lang="en-US" sz="2000" dirty="0" err="1">
                <a:latin typeface="Times New Roman"/>
                <a:cs typeface="Times New Roman"/>
              </a:rPr>
              <a:t>dụng</a:t>
            </a:r>
            <a:r>
              <a:rPr lang="en-US" sz="2000" dirty="0">
                <a:latin typeface="Times New Roman"/>
                <a:cs typeface="Times New Roman"/>
              </a:rPr>
              <a:t> ethanol </a:t>
            </a:r>
            <a:r>
              <a:rPr lang="en-US" sz="2000" dirty="0" err="1">
                <a:latin typeface="Times New Roman"/>
                <a:cs typeface="Times New Roman"/>
              </a:rPr>
              <a:t>này</a:t>
            </a:r>
            <a:r>
              <a:rPr lang="en-US" sz="2000" dirty="0">
                <a:latin typeface="Times New Roman"/>
                <a:cs typeface="Times New Roman"/>
              </a:rPr>
              <a:t> </a:t>
            </a:r>
            <a:r>
              <a:rPr lang="en-US" sz="2000" dirty="0" err="1">
                <a:latin typeface="Times New Roman"/>
                <a:cs typeface="Times New Roman"/>
              </a:rPr>
              <a:t>làm</a:t>
            </a:r>
            <a:r>
              <a:rPr lang="en-US" sz="2000" dirty="0">
                <a:latin typeface="Times New Roman"/>
                <a:cs typeface="Times New Roman"/>
              </a:rPr>
              <a:t> </a:t>
            </a:r>
            <a:r>
              <a:rPr lang="en-US" sz="2000" dirty="0" err="1">
                <a:latin typeface="Times New Roman"/>
                <a:cs typeface="Times New Roman"/>
              </a:rPr>
              <a:t>thức</a:t>
            </a:r>
            <a:r>
              <a:rPr lang="en-US" sz="2000" dirty="0">
                <a:latin typeface="Times New Roman"/>
                <a:cs typeface="Times New Roman"/>
              </a:rPr>
              <a:t> </a:t>
            </a:r>
            <a:r>
              <a:rPr lang="en-US" sz="2000" dirty="0" err="1">
                <a:latin typeface="Times New Roman"/>
                <a:cs typeface="Times New Roman"/>
              </a:rPr>
              <a:t>uống</a:t>
            </a:r>
            <a:r>
              <a:rPr lang="en-US" sz="2000" dirty="0">
                <a:latin typeface="Times New Roman"/>
                <a:cs typeface="Times New Roman"/>
              </a:rPr>
              <a:t> </a:t>
            </a:r>
            <a:r>
              <a:rPr lang="en-US" sz="2000" dirty="0" err="1">
                <a:latin typeface="Times New Roman"/>
                <a:cs typeface="Times New Roman"/>
              </a:rPr>
              <a:t>đối</a:t>
            </a:r>
            <a:r>
              <a:rPr lang="en-US" sz="2000" dirty="0">
                <a:latin typeface="Times New Roman"/>
                <a:cs typeface="Times New Roman"/>
              </a:rPr>
              <a:t> </a:t>
            </a:r>
            <a:r>
              <a:rPr lang="en-US" sz="2000" dirty="0" err="1">
                <a:latin typeface="Times New Roman"/>
                <a:cs typeface="Times New Roman"/>
              </a:rPr>
              <a:t>với</a:t>
            </a:r>
            <a:r>
              <a:rPr lang="en-US" sz="2000" dirty="0">
                <a:latin typeface="Times New Roman"/>
                <a:cs typeface="Times New Roman"/>
              </a:rPr>
              <a:t> </a:t>
            </a:r>
            <a:r>
              <a:rPr lang="en-US" sz="2000" dirty="0" err="1">
                <a:latin typeface="Times New Roman"/>
                <a:cs typeface="Times New Roman"/>
              </a:rPr>
              <a:t>người</a:t>
            </a:r>
            <a:r>
              <a:rPr lang="en-US" sz="2000" dirty="0">
                <a:latin typeface="Times New Roman"/>
                <a:cs typeface="Times New Roman"/>
              </a:rPr>
              <a:t> </a:t>
            </a:r>
            <a:r>
              <a:rPr lang="en-US" sz="2000" dirty="0" err="1">
                <a:latin typeface="Times New Roman"/>
                <a:cs typeface="Times New Roman"/>
              </a:rPr>
              <a:t>có</a:t>
            </a:r>
            <a:r>
              <a:rPr lang="en-US" sz="2000" dirty="0">
                <a:latin typeface="Times New Roman"/>
                <a:cs typeface="Times New Roman"/>
              </a:rPr>
              <a:t> </a:t>
            </a:r>
            <a:r>
              <a:rPr lang="en-US" sz="2000" dirty="0" err="1">
                <a:latin typeface="Times New Roman"/>
                <a:cs typeface="Times New Roman"/>
              </a:rPr>
              <a:t>thể</a:t>
            </a:r>
            <a:r>
              <a:rPr lang="en-US" sz="2000" dirty="0">
                <a:latin typeface="Times New Roman"/>
                <a:cs typeface="Times New Roman"/>
              </a:rPr>
              <a:t> </a:t>
            </a:r>
            <a:r>
              <a:rPr lang="en-US" sz="2000" dirty="0" err="1">
                <a:latin typeface="Times New Roman"/>
                <a:cs typeface="Times New Roman"/>
              </a:rPr>
              <a:t>gây</a:t>
            </a:r>
            <a:r>
              <a:rPr lang="en-US" sz="2000" dirty="0">
                <a:latin typeface="Times New Roman"/>
                <a:cs typeface="Times New Roman"/>
              </a:rPr>
              <a:t> </a:t>
            </a:r>
            <a:r>
              <a:rPr lang="en-US" sz="2000" dirty="0" err="1">
                <a:latin typeface="Times New Roman"/>
                <a:cs typeface="Times New Roman"/>
              </a:rPr>
              <a:t>tổn</a:t>
            </a:r>
            <a:r>
              <a:rPr lang="en-US" sz="2000" dirty="0">
                <a:latin typeface="Times New Roman"/>
                <a:cs typeface="Times New Roman"/>
              </a:rPr>
              <a:t> </a:t>
            </a:r>
            <a:r>
              <a:rPr lang="en-US" sz="2000" dirty="0" err="1">
                <a:latin typeface="Times New Roman"/>
                <a:cs typeface="Times New Roman"/>
              </a:rPr>
              <a:t>thương</a:t>
            </a:r>
            <a:r>
              <a:rPr lang="en-US" sz="2000" dirty="0">
                <a:latin typeface="Times New Roman"/>
                <a:cs typeface="Times New Roman"/>
              </a:rPr>
              <a:t> </a:t>
            </a:r>
            <a:r>
              <a:rPr lang="en-US" sz="2000" dirty="0" err="1">
                <a:latin typeface="Times New Roman"/>
                <a:cs typeface="Times New Roman"/>
              </a:rPr>
              <a:t>cho</a:t>
            </a:r>
            <a:r>
              <a:rPr lang="en-US" sz="2000" dirty="0">
                <a:latin typeface="Times New Roman"/>
                <a:cs typeface="Times New Roman"/>
              </a:rPr>
              <a:t> </a:t>
            </a:r>
            <a:r>
              <a:rPr lang="en-US" sz="2000" dirty="0" err="1">
                <a:latin typeface="Times New Roman"/>
                <a:cs typeface="Times New Roman"/>
              </a:rPr>
              <a:t>gan</a:t>
            </a:r>
            <a:r>
              <a:rPr lang="en-US" sz="2000" dirty="0">
                <a:latin typeface="Times New Roman"/>
                <a:cs typeface="Times New Roman"/>
              </a:rPr>
              <a:t>.</a:t>
            </a:r>
          </a:p>
          <a:p>
            <a:endParaRPr lang="en-US" sz="2000" dirty="0">
              <a:latin typeface="Times New Roman"/>
              <a:cs typeface="Times New Roman"/>
            </a:endParaRPr>
          </a:p>
        </p:txBody>
      </p:sp>
    </p:spTree>
    <p:extLst>
      <p:ext uri="{BB962C8B-B14F-4D97-AF65-F5344CB8AC3E}">
        <p14:creationId xmlns:p14="http://schemas.microsoft.com/office/powerpoint/2010/main" val="170955834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xmlns:p14="http://schemas.microsoft.com/office/powerpoint/2010/main" spd="slow">
        <p:dissolv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74638"/>
            <a:ext cx="8229600" cy="1143000"/>
          </a:xfrm>
        </p:spPr>
        <p:txBody>
          <a:bodyPr>
            <a:normAutofit fontScale="90000"/>
          </a:bodyPr>
          <a:lstStyle/>
          <a:p>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Xăng</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Sinh</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học</a:t>
            </a:r>
            <a:r>
              <a:rPr lang="en-US" sz="3600" b="1" dirty="0" smtClean="0">
                <a:latin typeface="Times New Roman" pitchFamily="18" charset="0"/>
                <a:cs typeface="Times New Roman" pitchFamily="18" charset="0"/>
              </a:rPr>
              <a:t> Ethanol.</a:t>
            </a:r>
            <a:r>
              <a:rPr lang="en-US" sz="3600" dirty="0" smtClean="0">
                <a:latin typeface="Times New Roman" pitchFamily="18" charset="0"/>
                <a:cs typeface="Times New Roman" pitchFamily="18" charset="0"/>
              </a:rPr>
              <a:t/>
            </a:r>
            <a:br>
              <a:rPr lang="en-US" sz="3600" dirty="0" smtClean="0">
                <a:latin typeface="Times New Roman" pitchFamily="18" charset="0"/>
                <a:cs typeface="Times New Roman" pitchFamily="18" charset="0"/>
              </a:rPr>
            </a:br>
            <a:endParaRPr lang="en-US" sz="3600" dirty="0" smtClean="0">
              <a:latin typeface="Times New Roman" pitchFamily="18" charset="0"/>
              <a:cs typeface="Times New Roman" pitchFamily="18" charset="0"/>
            </a:endParaRPr>
          </a:p>
        </p:txBody>
      </p:sp>
      <p:pic>
        <p:nvPicPr>
          <p:cNvPr id="5" name="Content Placeholder 3" descr="C:\Documents and Settings\Quoc Thinh\My Documents\Downloads\nguyen lieu san xuat ethanol.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a:xfrm>
            <a:off x="914400" y="1143000"/>
            <a:ext cx="3657600" cy="2328863"/>
          </a:xfrm>
        </p:spPr>
      </p:pic>
      <p:pic>
        <p:nvPicPr>
          <p:cNvPr id="6" name="Picture 4" descr="C:\Documents and Settings\Quoc Thinh\My Documents\Downloads\sắn nguyen lieu san xuat ethano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1600" y="1143000"/>
            <a:ext cx="3505200" cy="2328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descr="C:\Documents and Settings\Quoc Thinh\My Documents\Downloads\xang e5.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3733800"/>
            <a:ext cx="57912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40999309"/>
      </p:ext>
    </p:extLst>
  </p:cSld>
  <p:clrMapOvr>
    <a:masterClrMapping/>
  </p:clrMapOvr>
  <mc:AlternateContent xmlns:mc="http://schemas.openxmlformats.org/markup-compatibility/2006" xmlns:p14="http://schemas.microsoft.com/office/powerpoint/2010/main">
    <mc:Choice Requires="p14">
      <p:transition spd="slow" p14:dur="4500">
        <p14:vortex dir="r"/>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9463" y="381000"/>
            <a:ext cx="7583487" cy="1175299"/>
          </a:xfrm>
        </p:spPr>
        <p:txBody>
          <a:bodyPr>
            <a:normAutofit fontScale="90000"/>
          </a:bodyPr>
          <a:lstStyle/>
          <a:p>
            <a:pPr algn="ctr"/>
            <a:r>
              <a:rPr lang="en-US" sz="4000" b="1" dirty="0">
                <a:latin typeface="Times New Roman"/>
                <a:cs typeface="Times New Roman"/>
              </a:rPr>
              <a:t>1.3 </a:t>
            </a:r>
            <a:r>
              <a:rPr lang="en-US" sz="4000" b="1" dirty="0" err="1">
                <a:latin typeface="Times New Roman"/>
                <a:cs typeface="Times New Roman"/>
              </a:rPr>
              <a:t>Tính</a:t>
            </a:r>
            <a:r>
              <a:rPr lang="en-US" sz="4000" b="1" dirty="0">
                <a:latin typeface="Times New Roman"/>
                <a:cs typeface="Times New Roman"/>
              </a:rPr>
              <a:t> </a:t>
            </a:r>
            <a:r>
              <a:rPr lang="en-US" sz="4000" b="1" dirty="0" err="1">
                <a:latin typeface="Times New Roman"/>
                <a:cs typeface="Times New Roman"/>
              </a:rPr>
              <a:t>chất</a:t>
            </a:r>
            <a:r>
              <a:rPr lang="en-US" sz="4000" b="1" dirty="0">
                <a:latin typeface="Times New Roman"/>
                <a:cs typeface="Times New Roman"/>
              </a:rPr>
              <a:t> </a:t>
            </a:r>
            <a:r>
              <a:rPr lang="en-US" sz="4000" b="1" dirty="0" err="1">
                <a:latin typeface="Times New Roman"/>
                <a:cs typeface="Times New Roman"/>
              </a:rPr>
              <a:t>hoá</a:t>
            </a:r>
            <a:r>
              <a:rPr lang="en-US" sz="4000" b="1" dirty="0">
                <a:latin typeface="Times New Roman"/>
                <a:cs typeface="Times New Roman"/>
              </a:rPr>
              <a:t> </a:t>
            </a:r>
            <a:r>
              <a:rPr lang="en-US" sz="4000" b="1" dirty="0" err="1">
                <a:latin typeface="Times New Roman"/>
                <a:cs typeface="Times New Roman"/>
              </a:rPr>
              <a:t>học</a:t>
            </a:r>
            <a:r>
              <a:rPr lang="en-US" sz="4000" b="1" dirty="0">
                <a:latin typeface="Times New Roman"/>
                <a:cs typeface="Times New Roman"/>
              </a:rPr>
              <a:t> </a:t>
            </a:r>
            <a:r>
              <a:rPr lang="en-US" sz="4000" b="1" dirty="0" err="1">
                <a:latin typeface="Times New Roman"/>
                <a:cs typeface="Times New Roman"/>
              </a:rPr>
              <a:t>của</a:t>
            </a:r>
            <a:r>
              <a:rPr lang="en-US" sz="4000" b="1" dirty="0">
                <a:latin typeface="Times New Roman"/>
                <a:cs typeface="Times New Roman"/>
              </a:rPr>
              <a:t> ethanol</a:t>
            </a:r>
            <a:br>
              <a:rPr lang="en-US" sz="4000" b="1" dirty="0">
                <a:latin typeface="Times New Roman"/>
                <a:cs typeface="Times New Roman"/>
              </a:rPr>
            </a:br>
            <a:endParaRPr lang="en-US" dirty="0">
              <a:latin typeface="Times New Roman"/>
              <a:cs typeface="Times New Roman"/>
            </a:endParaRPr>
          </a:p>
        </p:txBody>
      </p:sp>
      <p:sp>
        <p:nvSpPr>
          <p:cNvPr id="3" name="Content Placeholder 2"/>
          <p:cNvSpPr>
            <a:spLocks noGrp="1"/>
          </p:cNvSpPr>
          <p:nvPr>
            <p:ph idx="1"/>
          </p:nvPr>
        </p:nvSpPr>
        <p:spPr>
          <a:xfrm>
            <a:off x="357711" y="1073310"/>
            <a:ext cx="8388335" cy="5312882"/>
          </a:xfrm>
        </p:spPr>
        <p:txBody>
          <a:bodyPr>
            <a:normAutofit/>
          </a:bodyPr>
          <a:lstStyle/>
          <a:p>
            <a:pPr marL="0" indent="0">
              <a:buNone/>
            </a:pPr>
            <a:r>
              <a:rPr lang="en-US" sz="2400" dirty="0" err="1">
                <a:latin typeface="Times New Roman"/>
                <a:cs typeface="Times New Roman"/>
              </a:rPr>
              <a:t>Tính</a:t>
            </a:r>
            <a:r>
              <a:rPr lang="en-US" sz="2400" dirty="0">
                <a:latin typeface="Times New Roman"/>
                <a:cs typeface="Times New Roman"/>
              </a:rPr>
              <a:t> </a:t>
            </a:r>
            <a:r>
              <a:rPr lang="en-US" sz="2400" dirty="0" err="1">
                <a:latin typeface="Times New Roman"/>
                <a:cs typeface="Times New Roman"/>
              </a:rPr>
              <a:t>chất</a:t>
            </a:r>
            <a:r>
              <a:rPr lang="en-US" sz="2400" dirty="0">
                <a:latin typeface="Times New Roman"/>
                <a:cs typeface="Times New Roman"/>
              </a:rPr>
              <a:t> </a:t>
            </a:r>
            <a:r>
              <a:rPr lang="en-US" sz="2400" dirty="0" err="1">
                <a:latin typeface="Times New Roman"/>
                <a:cs typeface="Times New Roman"/>
              </a:rPr>
              <a:t>hóa</a:t>
            </a:r>
            <a:r>
              <a:rPr lang="en-US" sz="2400" dirty="0">
                <a:latin typeface="Times New Roman"/>
                <a:cs typeface="Times New Roman"/>
              </a:rPr>
              <a:t> </a:t>
            </a:r>
            <a:r>
              <a:rPr lang="en-US" sz="2400" dirty="0" err="1">
                <a:latin typeface="Times New Roman"/>
                <a:cs typeface="Times New Roman"/>
              </a:rPr>
              <a:t>học</a:t>
            </a:r>
            <a:r>
              <a:rPr lang="en-US" sz="2400" dirty="0">
                <a:latin typeface="Times New Roman"/>
                <a:cs typeface="Times New Roman"/>
              </a:rPr>
              <a:t> </a:t>
            </a:r>
            <a:r>
              <a:rPr lang="en-US" sz="2400" dirty="0" err="1">
                <a:latin typeface="Times New Roman"/>
                <a:cs typeface="Times New Roman"/>
              </a:rPr>
              <a:t>của</a:t>
            </a:r>
            <a:r>
              <a:rPr lang="en-US" sz="2400" dirty="0">
                <a:latin typeface="Times New Roman"/>
                <a:cs typeface="Times New Roman"/>
              </a:rPr>
              <a:t> </a:t>
            </a:r>
            <a:r>
              <a:rPr lang="en-US" sz="2400" dirty="0" err="1">
                <a:latin typeface="Times New Roman"/>
                <a:cs typeface="Times New Roman"/>
              </a:rPr>
              <a:t>etanol</a:t>
            </a:r>
            <a:r>
              <a:rPr lang="en-US" sz="2400" dirty="0">
                <a:latin typeface="Times New Roman"/>
                <a:cs typeface="Times New Roman"/>
              </a:rPr>
              <a:t> </a:t>
            </a:r>
            <a:r>
              <a:rPr lang="en-US" sz="2400" dirty="0" err="1">
                <a:latin typeface="Times New Roman"/>
                <a:cs typeface="Times New Roman"/>
              </a:rPr>
              <a:t>được</a:t>
            </a:r>
            <a:r>
              <a:rPr lang="en-US" sz="2400" dirty="0">
                <a:latin typeface="Times New Roman"/>
                <a:cs typeface="Times New Roman"/>
              </a:rPr>
              <a:t> </a:t>
            </a:r>
            <a:r>
              <a:rPr lang="en-US" sz="2400" dirty="0" err="1">
                <a:latin typeface="Times New Roman"/>
                <a:cs typeface="Times New Roman"/>
              </a:rPr>
              <a:t>quyết</a:t>
            </a:r>
            <a:r>
              <a:rPr lang="en-US" sz="2400" dirty="0">
                <a:latin typeface="Times New Roman"/>
                <a:cs typeface="Times New Roman"/>
              </a:rPr>
              <a:t> </a:t>
            </a:r>
            <a:r>
              <a:rPr lang="en-US" sz="2400" dirty="0" err="1">
                <a:latin typeface="Times New Roman"/>
                <a:cs typeface="Times New Roman"/>
              </a:rPr>
              <a:t>định</a:t>
            </a:r>
            <a:r>
              <a:rPr lang="en-US" sz="2400" dirty="0">
                <a:latin typeface="Times New Roman"/>
                <a:cs typeface="Times New Roman"/>
              </a:rPr>
              <a:t> </a:t>
            </a:r>
            <a:r>
              <a:rPr lang="en-US" sz="2400" dirty="0" err="1">
                <a:latin typeface="Times New Roman"/>
                <a:cs typeface="Times New Roman"/>
              </a:rPr>
              <a:t>bới</a:t>
            </a:r>
            <a:r>
              <a:rPr lang="en-US" sz="2400" dirty="0">
                <a:latin typeface="Times New Roman"/>
                <a:cs typeface="Times New Roman"/>
              </a:rPr>
              <a:t> </a:t>
            </a:r>
            <a:r>
              <a:rPr lang="en-US" sz="2400" dirty="0" err="1">
                <a:latin typeface="Times New Roman"/>
                <a:cs typeface="Times New Roman"/>
              </a:rPr>
              <a:t>cấu</a:t>
            </a:r>
            <a:r>
              <a:rPr lang="en-US" sz="2400" dirty="0">
                <a:latin typeface="Times New Roman"/>
                <a:cs typeface="Times New Roman"/>
              </a:rPr>
              <a:t> </a:t>
            </a:r>
            <a:r>
              <a:rPr lang="en-US" sz="2400" dirty="0" err="1">
                <a:latin typeface="Times New Roman"/>
                <a:cs typeface="Times New Roman"/>
              </a:rPr>
              <a:t>trúc</a:t>
            </a:r>
            <a:r>
              <a:rPr lang="en-US" sz="2400" dirty="0">
                <a:latin typeface="Times New Roman"/>
                <a:cs typeface="Times New Roman"/>
              </a:rPr>
              <a:t> </a:t>
            </a:r>
            <a:r>
              <a:rPr lang="en-US" sz="2400" dirty="0" err="1">
                <a:latin typeface="Times New Roman"/>
                <a:cs typeface="Times New Roman"/>
              </a:rPr>
              <a:t>phân</a:t>
            </a:r>
            <a:r>
              <a:rPr lang="en-US" sz="2400" dirty="0">
                <a:latin typeface="Times New Roman"/>
                <a:cs typeface="Times New Roman"/>
              </a:rPr>
              <a:t> </a:t>
            </a:r>
            <a:r>
              <a:rPr lang="en-US" sz="2400" dirty="0" err="1">
                <a:latin typeface="Times New Roman"/>
                <a:cs typeface="Times New Roman"/>
              </a:rPr>
              <a:t>tử</a:t>
            </a:r>
            <a:r>
              <a:rPr lang="en-US" sz="2400" dirty="0">
                <a:latin typeface="Times New Roman"/>
                <a:cs typeface="Times New Roman"/>
              </a:rPr>
              <a:t/>
            </a:r>
            <a:br>
              <a:rPr lang="en-US" sz="2400" dirty="0">
                <a:latin typeface="Times New Roman"/>
                <a:cs typeface="Times New Roman"/>
              </a:rPr>
            </a:br>
            <a:r>
              <a:rPr lang="en-US" sz="2400" dirty="0" err="1">
                <a:latin typeface="Times New Roman"/>
                <a:cs typeface="Times New Roman"/>
              </a:rPr>
              <a:t>Tính</a:t>
            </a:r>
            <a:r>
              <a:rPr lang="en-US" sz="2400" dirty="0">
                <a:latin typeface="Times New Roman"/>
                <a:cs typeface="Times New Roman"/>
              </a:rPr>
              <a:t> </a:t>
            </a:r>
            <a:r>
              <a:rPr lang="en-US" sz="2400" dirty="0" err="1">
                <a:latin typeface="Times New Roman"/>
                <a:cs typeface="Times New Roman"/>
              </a:rPr>
              <a:t>chất</a:t>
            </a:r>
            <a:r>
              <a:rPr lang="en-US" sz="2400" dirty="0">
                <a:latin typeface="Times New Roman"/>
                <a:cs typeface="Times New Roman"/>
              </a:rPr>
              <a:t> </a:t>
            </a:r>
            <a:r>
              <a:rPr lang="en-US" sz="2400" dirty="0" err="1">
                <a:latin typeface="Times New Roman"/>
                <a:cs typeface="Times New Roman"/>
              </a:rPr>
              <a:t>của</a:t>
            </a:r>
            <a:r>
              <a:rPr lang="en-US" sz="2400" dirty="0">
                <a:latin typeface="Times New Roman"/>
                <a:cs typeface="Times New Roman"/>
              </a:rPr>
              <a:t> </a:t>
            </a:r>
            <a:r>
              <a:rPr lang="en-US" sz="2400" dirty="0" err="1">
                <a:latin typeface="Times New Roman"/>
                <a:cs typeface="Times New Roman"/>
              </a:rPr>
              <a:t>một</a:t>
            </a:r>
            <a:r>
              <a:rPr lang="en-US" sz="2400" dirty="0">
                <a:latin typeface="Times New Roman"/>
                <a:cs typeface="Times New Roman"/>
              </a:rPr>
              <a:t> </a:t>
            </a:r>
            <a:r>
              <a:rPr lang="en-US" sz="2400" dirty="0" err="1">
                <a:latin typeface="Times New Roman"/>
                <a:cs typeface="Times New Roman"/>
              </a:rPr>
              <a:t>rượu</a:t>
            </a:r>
            <a:r>
              <a:rPr lang="en-US" sz="2400" dirty="0">
                <a:latin typeface="Times New Roman"/>
                <a:cs typeface="Times New Roman"/>
              </a:rPr>
              <a:t> </a:t>
            </a:r>
            <a:r>
              <a:rPr lang="en-US" sz="2400" dirty="0" err="1">
                <a:latin typeface="Times New Roman"/>
                <a:cs typeface="Times New Roman"/>
              </a:rPr>
              <a:t>đơn</a:t>
            </a:r>
            <a:r>
              <a:rPr lang="en-US" sz="2400" dirty="0">
                <a:latin typeface="Times New Roman"/>
                <a:cs typeface="Times New Roman"/>
              </a:rPr>
              <a:t> </a:t>
            </a:r>
            <a:r>
              <a:rPr lang="en-US" sz="2400" dirty="0" err="1">
                <a:latin typeface="Times New Roman"/>
                <a:cs typeface="Times New Roman"/>
              </a:rPr>
              <a:t>chức</a:t>
            </a:r>
            <a:r>
              <a:rPr lang="en-US" sz="2400" dirty="0">
                <a:latin typeface="Times New Roman"/>
                <a:cs typeface="Times New Roman"/>
              </a:rPr>
              <a:t/>
            </a:r>
            <a:br>
              <a:rPr lang="en-US" sz="2400" dirty="0">
                <a:latin typeface="Times New Roman"/>
                <a:cs typeface="Times New Roman"/>
              </a:rPr>
            </a:br>
            <a:r>
              <a:rPr lang="en-US" sz="2400" dirty="0" err="1">
                <a:latin typeface="Times New Roman"/>
                <a:cs typeface="Times New Roman"/>
              </a:rPr>
              <a:t>Phản</a:t>
            </a:r>
            <a:r>
              <a:rPr lang="en-US" sz="2400" dirty="0">
                <a:latin typeface="Times New Roman"/>
                <a:cs typeface="Times New Roman"/>
              </a:rPr>
              <a:t> </a:t>
            </a:r>
            <a:r>
              <a:rPr lang="en-US" sz="2400" dirty="0" err="1">
                <a:latin typeface="Times New Roman"/>
                <a:cs typeface="Times New Roman"/>
              </a:rPr>
              <a:t>ứng</a:t>
            </a:r>
            <a:r>
              <a:rPr lang="en-US" sz="2400" dirty="0">
                <a:latin typeface="Times New Roman"/>
                <a:cs typeface="Times New Roman"/>
              </a:rPr>
              <a:t> </a:t>
            </a:r>
            <a:r>
              <a:rPr lang="en-US" sz="2400" dirty="0" err="1">
                <a:latin typeface="Times New Roman"/>
                <a:cs typeface="Times New Roman"/>
              </a:rPr>
              <a:t>thế</a:t>
            </a:r>
            <a:r>
              <a:rPr lang="en-US" sz="2400" dirty="0">
                <a:latin typeface="Times New Roman"/>
                <a:cs typeface="Times New Roman"/>
              </a:rPr>
              <a:t> </a:t>
            </a:r>
            <a:r>
              <a:rPr lang="en-US" sz="2400" dirty="0" err="1">
                <a:latin typeface="Times New Roman"/>
                <a:cs typeface="Times New Roman"/>
              </a:rPr>
              <a:t>với</a:t>
            </a:r>
            <a:r>
              <a:rPr lang="en-US" sz="2400" dirty="0">
                <a:latin typeface="Times New Roman"/>
                <a:cs typeface="Times New Roman"/>
              </a:rPr>
              <a:t> </a:t>
            </a:r>
            <a:r>
              <a:rPr lang="en-US" sz="2400" dirty="0" err="1">
                <a:latin typeface="Times New Roman"/>
                <a:cs typeface="Times New Roman"/>
              </a:rPr>
              <a:t>kim</a:t>
            </a:r>
            <a:r>
              <a:rPr lang="en-US" sz="2400" dirty="0">
                <a:latin typeface="Times New Roman"/>
                <a:cs typeface="Times New Roman"/>
              </a:rPr>
              <a:t> </a:t>
            </a:r>
            <a:r>
              <a:rPr lang="en-US" sz="2400" dirty="0" err="1">
                <a:latin typeface="Times New Roman"/>
                <a:cs typeface="Times New Roman"/>
              </a:rPr>
              <a:t>loại</a:t>
            </a:r>
            <a:r>
              <a:rPr lang="en-US" sz="2400" dirty="0">
                <a:latin typeface="Times New Roman"/>
                <a:cs typeface="Times New Roman"/>
              </a:rPr>
              <a:t> </a:t>
            </a:r>
            <a:r>
              <a:rPr lang="en-US" sz="2400" dirty="0" err="1">
                <a:latin typeface="Times New Roman"/>
                <a:cs typeface="Times New Roman"/>
              </a:rPr>
              <a:t>kiềm</a:t>
            </a:r>
            <a:r>
              <a:rPr lang="en-US" sz="2400" dirty="0">
                <a:latin typeface="Times New Roman"/>
                <a:cs typeface="Times New Roman"/>
              </a:rPr>
              <a:t>, </a:t>
            </a:r>
            <a:r>
              <a:rPr lang="en-US" sz="2400" dirty="0" err="1">
                <a:latin typeface="Times New Roman"/>
                <a:cs typeface="Times New Roman"/>
              </a:rPr>
              <a:t>kim</a:t>
            </a:r>
            <a:r>
              <a:rPr lang="en-US" sz="2400" dirty="0">
                <a:latin typeface="Times New Roman"/>
                <a:cs typeface="Times New Roman"/>
              </a:rPr>
              <a:t> </a:t>
            </a:r>
            <a:r>
              <a:rPr lang="en-US" sz="2400" dirty="0" err="1">
                <a:latin typeface="Times New Roman"/>
                <a:cs typeface="Times New Roman"/>
              </a:rPr>
              <a:t>loại</a:t>
            </a:r>
            <a:r>
              <a:rPr lang="en-US" sz="2400" dirty="0">
                <a:latin typeface="Times New Roman"/>
                <a:cs typeface="Times New Roman"/>
              </a:rPr>
              <a:t> </a:t>
            </a:r>
            <a:r>
              <a:rPr lang="en-US" sz="2400" dirty="0" err="1">
                <a:latin typeface="Times New Roman"/>
                <a:cs typeface="Times New Roman"/>
              </a:rPr>
              <a:t>kiềm</a:t>
            </a:r>
            <a:r>
              <a:rPr lang="en-US" sz="2400" dirty="0">
                <a:latin typeface="Times New Roman"/>
                <a:cs typeface="Times New Roman"/>
              </a:rPr>
              <a:t> </a:t>
            </a:r>
            <a:r>
              <a:rPr lang="en-US" sz="2400" dirty="0" err="1">
                <a:latin typeface="Times New Roman"/>
                <a:cs typeface="Times New Roman"/>
              </a:rPr>
              <a:t>thổ</a:t>
            </a:r>
            <a:r>
              <a:rPr lang="en-US" sz="2400" dirty="0">
                <a:latin typeface="Times New Roman"/>
                <a:cs typeface="Times New Roman"/>
              </a:rPr>
              <a:t>. </a:t>
            </a:r>
            <a:br>
              <a:rPr lang="en-US" sz="2400" dirty="0">
                <a:latin typeface="Times New Roman"/>
                <a:cs typeface="Times New Roman"/>
              </a:rPr>
            </a:br>
            <a:r>
              <a:rPr lang="en-US" sz="2400" dirty="0">
                <a:latin typeface="Times New Roman"/>
                <a:cs typeface="Times New Roman"/>
              </a:rPr>
              <a:t>   </a:t>
            </a:r>
            <a:r>
              <a:rPr lang="en-US" sz="2400" dirty="0" err="1">
                <a:latin typeface="Times New Roman"/>
                <a:cs typeface="Times New Roman"/>
              </a:rPr>
              <a:t>Ví</a:t>
            </a:r>
            <a:r>
              <a:rPr lang="en-US" sz="2400" dirty="0">
                <a:latin typeface="Times New Roman"/>
                <a:cs typeface="Times New Roman"/>
              </a:rPr>
              <a:t> </a:t>
            </a:r>
            <a:r>
              <a:rPr lang="en-US" sz="2400" dirty="0" err="1">
                <a:latin typeface="Times New Roman"/>
                <a:cs typeface="Times New Roman"/>
              </a:rPr>
              <a:t>dụ</a:t>
            </a:r>
            <a:r>
              <a:rPr lang="en-US" sz="2400" dirty="0">
                <a:latin typeface="Times New Roman"/>
                <a:cs typeface="Times New Roman"/>
              </a:rPr>
              <a:t>: 2 C2H5OH + 2 Na -&gt; 2 C2H5ONa + H2</a:t>
            </a:r>
            <a:br>
              <a:rPr lang="en-US" sz="2400" dirty="0">
                <a:latin typeface="Times New Roman"/>
                <a:cs typeface="Times New Roman"/>
              </a:rPr>
            </a:br>
            <a:r>
              <a:rPr lang="en-US" sz="2400" dirty="0" err="1">
                <a:latin typeface="Times New Roman"/>
                <a:cs typeface="Times New Roman"/>
              </a:rPr>
              <a:t>Phản</a:t>
            </a:r>
            <a:r>
              <a:rPr lang="en-US" sz="2400" dirty="0">
                <a:latin typeface="Times New Roman"/>
                <a:cs typeface="Times New Roman"/>
              </a:rPr>
              <a:t> </a:t>
            </a:r>
            <a:r>
              <a:rPr lang="en-US" sz="2400" dirty="0" err="1">
                <a:latin typeface="Times New Roman"/>
                <a:cs typeface="Times New Roman"/>
              </a:rPr>
              <a:t>ứng</a:t>
            </a:r>
            <a:r>
              <a:rPr lang="en-US" sz="2400" dirty="0">
                <a:latin typeface="Times New Roman"/>
                <a:cs typeface="Times New Roman"/>
              </a:rPr>
              <a:t> </a:t>
            </a:r>
            <a:r>
              <a:rPr lang="en-US" sz="2400" dirty="0" err="1">
                <a:latin typeface="Times New Roman"/>
                <a:cs typeface="Times New Roman"/>
              </a:rPr>
              <a:t>este</a:t>
            </a:r>
            <a:r>
              <a:rPr lang="en-US" sz="2400" dirty="0">
                <a:latin typeface="Times New Roman"/>
                <a:cs typeface="Times New Roman"/>
              </a:rPr>
              <a:t> </a:t>
            </a:r>
            <a:r>
              <a:rPr lang="en-US" sz="2400" dirty="0" err="1">
                <a:latin typeface="Times New Roman"/>
                <a:cs typeface="Times New Roman"/>
              </a:rPr>
              <a:t>hóa</a:t>
            </a:r>
            <a:r>
              <a:rPr lang="en-US" sz="2400" dirty="0">
                <a:latin typeface="Times New Roman"/>
                <a:cs typeface="Times New Roman"/>
              </a:rPr>
              <a:t>, </a:t>
            </a:r>
            <a:r>
              <a:rPr lang="en-US" sz="2400" dirty="0" err="1">
                <a:latin typeface="Times New Roman"/>
                <a:cs typeface="Times New Roman"/>
              </a:rPr>
              <a:t>phản</a:t>
            </a:r>
            <a:r>
              <a:rPr lang="en-US" sz="2400" dirty="0">
                <a:latin typeface="Times New Roman"/>
                <a:cs typeface="Times New Roman"/>
              </a:rPr>
              <a:t> </a:t>
            </a:r>
            <a:r>
              <a:rPr lang="en-US" sz="2400" dirty="0" err="1">
                <a:latin typeface="Times New Roman"/>
                <a:cs typeface="Times New Roman"/>
              </a:rPr>
              <a:t>ứng</a:t>
            </a:r>
            <a:r>
              <a:rPr lang="en-US" sz="2400" dirty="0">
                <a:latin typeface="Times New Roman"/>
                <a:cs typeface="Times New Roman"/>
              </a:rPr>
              <a:t> </a:t>
            </a:r>
            <a:r>
              <a:rPr lang="en-US" sz="2400" dirty="0" err="1">
                <a:latin typeface="Times New Roman"/>
                <a:cs typeface="Times New Roman"/>
              </a:rPr>
              <a:t>giữa</a:t>
            </a:r>
            <a:r>
              <a:rPr lang="en-US" sz="2400" dirty="0">
                <a:latin typeface="Times New Roman"/>
                <a:cs typeface="Times New Roman"/>
              </a:rPr>
              <a:t> </a:t>
            </a:r>
            <a:r>
              <a:rPr lang="en-US" sz="2400" dirty="0" err="1">
                <a:latin typeface="Times New Roman"/>
                <a:cs typeface="Times New Roman"/>
              </a:rPr>
              <a:t>rượu</a:t>
            </a:r>
            <a:r>
              <a:rPr lang="en-US" sz="2400" dirty="0">
                <a:latin typeface="Times New Roman"/>
                <a:cs typeface="Times New Roman"/>
              </a:rPr>
              <a:t> </a:t>
            </a:r>
            <a:r>
              <a:rPr lang="en-US" sz="2400" dirty="0" err="1">
                <a:latin typeface="Times New Roman"/>
                <a:cs typeface="Times New Roman"/>
              </a:rPr>
              <a:t>và</a:t>
            </a:r>
            <a:r>
              <a:rPr lang="en-US" sz="2400" dirty="0">
                <a:latin typeface="Times New Roman"/>
                <a:cs typeface="Times New Roman"/>
              </a:rPr>
              <a:t> </a:t>
            </a:r>
            <a:r>
              <a:rPr lang="en-US" sz="2400" dirty="0" err="1">
                <a:latin typeface="Times New Roman"/>
                <a:cs typeface="Times New Roman"/>
              </a:rPr>
              <a:t>axit</a:t>
            </a:r>
            <a:r>
              <a:rPr lang="en-US" sz="2400" dirty="0">
                <a:latin typeface="Times New Roman"/>
                <a:cs typeface="Times New Roman"/>
              </a:rPr>
              <a:t> </a:t>
            </a:r>
            <a:r>
              <a:rPr lang="en-US" sz="2400" dirty="0" err="1">
                <a:latin typeface="Times New Roman"/>
                <a:cs typeface="Times New Roman"/>
              </a:rPr>
              <a:t>với</a:t>
            </a:r>
            <a:r>
              <a:rPr lang="en-US" sz="2400" dirty="0">
                <a:latin typeface="Times New Roman"/>
                <a:cs typeface="Times New Roman"/>
              </a:rPr>
              <a:t> </a:t>
            </a:r>
            <a:r>
              <a:rPr lang="en-US" sz="2400" dirty="0" err="1">
                <a:latin typeface="Times New Roman"/>
                <a:cs typeface="Times New Roman"/>
              </a:rPr>
              <a:t>môi</a:t>
            </a:r>
            <a:r>
              <a:rPr lang="en-US" sz="2400" dirty="0">
                <a:latin typeface="Times New Roman"/>
                <a:cs typeface="Times New Roman"/>
              </a:rPr>
              <a:t> </a:t>
            </a:r>
            <a:r>
              <a:rPr lang="en-US" sz="2400" dirty="0" err="1">
                <a:latin typeface="Times New Roman"/>
                <a:cs typeface="Times New Roman"/>
              </a:rPr>
              <a:t>trường</a:t>
            </a:r>
            <a:r>
              <a:rPr lang="en-US" sz="2400" dirty="0">
                <a:latin typeface="Times New Roman"/>
                <a:cs typeface="Times New Roman"/>
              </a:rPr>
              <a:t> </a:t>
            </a:r>
            <a:r>
              <a:rPr lang="en-US" sz="2400" dirty="0" err="1">
                <a:latin typeface="Times New Roman"/>
                <a:cs typeface="Times New Roman"/>
              </a:rPr>
              <a:t>là</a:t>
            </a:r>
            <a:r>
              <a:rPr lang="en-US" sz="2400" dirty="0">
                <a:latin typeface="Times New Roman"/>
                <a:cs typeface="Times New Roman"/>
              </a:rPr>
              <a:t> </a:t>
            </a:r>
            <a:r>
              <a:rPr lang="en-US" sz="2400" dirty="0" err="1">
                <a:latin typeface="Times New Roman"/>
                <a:cs typeface="Times New Roman"/>
              </a:rPr>
              <a:t>axit</a:t>
            </a:r>
            <a:r>
              <a:rPr lang="en-US" sz="2400" dirty="0">
                <a:latin typeface="Times New Roman"/>
                <a:cs typeface="Times New Roman"/>
              </a:rPr>
              <a:t> sulfuric </a:t>
            </a:r>
            <a:r>
              <a:rPr lang="en-US" sz="2400" dirty="0" err="1">
                <a:latin typeface="Times New Roman"/>
                <a:cs typeface="Times New Roman"/>
              </a:rPr>
              <a:t>đặc</a:t>
            </a:r>
            <a:r>
              <a:rPr lang="en-US" sz="2400" dirty="0">
                <a:latin typeface="Times New Roman"/>
                <a:cs typeface="Times New Roman"/>
              </a:rPr>
              <a:t> </a:t>
            </a:r>
            <a:r>
              <a:rPr lang="en-US" sz="2400" dirty="0" err="1">
                <a:latin typeface="Times New Roman"/>
                <a:cs typeface="Times New Roman"/>
              </a:rPr>
              <a:t>nóng</a:t>
            </a:r>
            <a:r>
              <a:rPr lang="en-US" sz="2400" dirty="0">
                <a:latin typeface="Times New Roman"/>
                <a:cs typeface="Times New Roman"/>
              </a:rPr>
              <a:t> </a:t>
            </a:r>
            <a:r>
              <a:rPr lang="en-US" sz="2400" dirty="0" err="1">
                <a:latin typeface="Times New Roman"/>
                <a:cs typeface="Times New Roman"/>
              </a:rPr>
              <a:t>tạo</a:t>
            </a:r>
            <a:r>
              <a:rPr lang="en-US" sz="2400" dirty="0">
                <a:latin typeface="Times New Roman"/>
                <a:cs typeface="Times New Roman"/>
              </a:rPr>
              <a:t> </a:t>
            </a:r>
            <a:r>
              <a:rPr lang="en-US" sz="2400" dirty="0" err="1">
                <a:latin typeface="Times New Roman"/>
                <a:cs typeface="Times New Roman"/>
              </a:rPr>
              <a:t>ra</a:t>
            </a:r>
            <a:r>
              <a:rPr lang="en-US" sz="2400" dirty="0">
                <a:latin typeface="Times New Roman"/>
                <a:cs typeface="Times New Roman"/>
              </a:rPr>
              <a:t> </a:t>
            </a:r>
            <a:r>
              <a:rPr lang="en-US" sz="2400" dirty="0" err="1">
                <a:latin typeface="Times New Roman"/>
                <a:cs typeface="Times New Roman"/>
              </a:rPr>
              <a:t>este</a:t>
            </a:r>
            <a:r>
              <a:rPr lang="en-US" sz="2400" dirty="0">
                <a:latin typeface="Times New Roman"/>
                <a:cs typeface="Times New Roman"/>
              </a:rPr>
              <a:t>.</a:t>
            </a:r>
            <a:br>
              <a:rPr lang="en-US" sz="2400" dirty="0">
                <a:latin typeface="Times New Roman"/>
                <a:cs typeface="Times New Roman"/>
              </a:rPr>
            </a:br>
            <a:r>
              <a:rPr lang="en-US" sz="2400" dirty="0">
                <a:latin typeface="Times New Roman"/>
                <a:cs typeface="Times New Roman"/>
              </a:rPr>
              <a:t>  </a:t>
            </a:r>
            <a:r>
              <a:rPr lang="en-US" sz="2400" dirty="0" err="1">
                <a:latin typeface="Times New Roman"/>
                <a:cs typeface="Times New Roman"/>
              </a:rPr>
              <a:t>Ví</a:t>
            </a:r>
            <a:r>
              <a:rPr lang="en-US" sz="2400" dirty="0">
                <a:latin typeface="Times New Roman"/>
                <a:cs typeface="Times New Roman"/>
              </a:rPr>
              <a:t> dụ:C2H5OH + CH3COOH -&gt; CH3COOC2H5 + H2O</a:t>
            </a:r>
            <a:br>
              <a:rPr lang="en-US" sz="2400" dirty="0">
                <a:latin typeface="Times New Roman"/>
                <a:cs typeface="Times New Roman"/>
              </a:rPr>
            </a:br>
            <a:r>
              <a:rPr lang="en-US" sz="2400" dirty="0" err="1">
                <a:latin typeface="Times New Roman"/>
                <a:cs typeface="Times New Roman"/>
              </a:rPr>
              <a:t>Phản</a:t>
            </a:r>
            <a:r>
              <a:rPr lang="en-US" sz="2400" dirty="0">
                <a:latin typeface="Times New Roman"/>
                <a:cs typeface="Times New Roman"/>
              </a:rPr>
              <a:t> </a:t>
            </a:r>
            <a:r>
              <a:rPr lang="en-US" sz="2400" dirty="0" err="1">
                <a:latin typeface="Times New Roman"/>
                <a:cs typeface="Times New Roman"/>
              </a:rPr>
              <a:t>ứng</a:t>
            </a:r>
            <a:r>
              <a:rPr lang="en-US" sz="2400" dirty="0">
                <a:latin typeface="Times New Roman"/>
                <a:cs typeface="Times New Roman"/>
              </a:rPr>
              <a:t> </a:t>
            </a:r>
            <a:r>
              <a:rPr lang="en-US" sz="2400" dirty="0" err="1">
                <a:latin typeface="Times New Roman"/>
                <a:cs typeface="Times New Roman"/>
              </a:rPr>
              <a:t>loại</a:t>
            </a:r>
            <a:r>
              <a:rPr lang="en-US" sz="2400" dirty="0">
                <a:latin typeface="Times New Roman"/>
                <a:cs typeface="Times New Roman"/>
              </a:rPr>
              <a:t> </a:t>
            </a:r>
            <a:r>
              <a:rPr lang="en-US" sz="2400" dirty="0" err="1">
                <a:latin typeface="Times New Roman"/>
                <a:cs typeface="Times New Roman"/>
              </a:rPr>
              <a:t>nước</a:t>
            </a:r>
            <a:r>
              <a:rPr lang="en-US" sz="2400" dirty="0">
                <a:latin typeface="Times New Roman"/>
                <a:cs typeface="Times New Roman"/>
              </a:rPr>
              <a:t> </a:t>
            </a:r>
            <a:r>
              <a:rPr lang="en-US" sz="2400" dirty="0" err="1">
                <a:latin typeface="Times New Roman"/>
                <a:cs typeface="Times New Roman"/>
              </a:rPr>
              <a:t>như</a:t>
            </a:r>
            <a:r>
              <a:rPr lang="en-US" sz="2400" dirty="0">
                <a:latin typeface="Times New Roman"/>
                <a:cs typeface="Times New Roman"/>
              </a:rPr>
              <a:t> </a:t>
            </a:r>
            <a:r>
              <a:rPr lang="en-US" sz="2400" dirty="0" err="1">
                <a:latin typeface="Times New Roman"/>
                <a:cs typeface="Times New Roman"/>
              </a:rPr>
              <a:t>tách</a:t>
            </a:r>
            <a:r>
              <a:rPr lang="en-US" sz="2400" dirty="0">
                <a:latin typeface="Times New Roman"/>
                <a:cs typeface="Times New Roman"/>
              </a:rPr>
              <a:t> </a:t>
            </a:r>
            <a:r>
              <a:rPr lang="en-US" sz="2400" dirty="0" err="1">
                <a:latin typeface="Times New Roman"/>
                <a:cs typeface="Times New Roman"/>
              </a:rPr>
              <a:t>nước</a:t>
            </a:r>
            <a:r>
              <a:rPr lang="en-US" sz="2400" dirty="0">
                <a:latin typeface="Times New Roman"/>
                <a:cs typeface="Times New Roman"/>
              </a:rPr>
              <a:t> </a:t>
            </a:r>
            <a:r>
              <a:rPr lang="en-US" sz="2400" dirty="0" err="1">
                <a:latin typeface="Times New Roman"/>
                <a:cs typeface="Times New Roman"/>
              </a:rPr>
              <a:t>trong</a:t>
            </a:r>
            <a:r>
              <a:rPr lang="en-US" sz="2400" dirty="0">
                <a:latin typeface="Times New Roman"/>
                <a:cs typeface="Times New Roman"/>
              </a:rPr>
              <a:t> </a:t>
            </a:r>
            <a:r>
              <a:rPr lang="en-US" sz="2400" dirty="0" err="1">
                <a:latin typeface="Times New Roman"/>
                <a:cs typeface="Times New Roman"/>
              </a:rPr>
              <a:t>một</a:t>
            </a:r>
            <a:r>
              <a:rPr lang="en-US" sz="2400" dirty="0">
                <a:latin typeface="Times New Roman"/>
                <a:cs typeface="Times New Roman"/>
              </a:rPr>
              <a:t> </a:t>
            </a:r>
            <a:r>
              <a:rPr lang="en-US" sz="2400" dirty="0" err="1">
                <a:latin typeface="Times New Roman"/>
                <a:cs typeface="Times New Roman"/>
              </a:rPr>
              <a:t>phân</a:t>
            </a:r>
            <a:r>
              <a:rPr lang="en-US" sz="2400" dirty="0">
                <a:latin typeface="Times New Roman"/>
                <a:cs typeface="Times New Roman"/>
              </a:rPr>
              <a:t> </a:t>
            </a:r>
            <a:r>
              <a:rPr lang="en-US" sz="2400" dirty="0" err="1">
                <a:latin typeface="Times New Roman"/>
                <a:cs typeface="Times New Roman"/>
              </a:rPr>
              <a:t>tử</a:t>
            </a:r>
            <a:r>
              <a:rPr lang="en-US" sz="2400" dirty="0">
                <a:latin typeface="Times New Roman"/>
                <a:cs typeface="Times New Roman"/>
              </a:rPr>
              <a:t> </a:t>
            </a:r>
            <a:r>
              <a:rPr lang="en-US" sz="2400" dirty="0" err="1">
                <a:latin typeface="Times New Roman"/>
                <a:cs typeface="Times New Roman"/>
              </a:rPr>
              <a:t>để</a:t>
            </a:r>
            <a:r>
              <a:rPr lang="en-US" sz="2400" dirty="0">
                <a:latin typeface="Times New Roman"/>
                <a:cs typeface="Times New Roman"/>
              </a:rPr>
              <a:t> </a:t>
            </a:r>
            <a:r>
              <a:rPr lang="en-US" sz="2400" dirty="0" err="1">
                <a:latin typeface="Times New Roman"/>
                <a:cs typeface="Times New Roman"/>
              </a:rPr>
              <a:t>tạo</a:t>
            </a:r>
            <a:r>
              <a:rPr lang="en-US" sz="2400" dirty="0">
                <a:latin typeface="Times New Roman"/>
                <a:cs typeface="Times New Roman"/>
              </a:rPr>
              <a:t> </a:t>
            </a:r>
            <a:r>
              <a:rPr lang="en-US" sz="2400" dirty="0" err="1">
                <a:latin typeface="Times New Roman"/>
                <a:cs typeface="Times New Roman"/>
              </a:rPr>
              <a:t>thành</a:t>
            </a:r>
            <a:r>
              <a:rPr lang="en-US" sz="2400" dirty="0">
                <a:latin typeface="Times New Roman"/>
                <a:cs typeface="Times New Roman"/>
              </a:rPr>
              <a:t> olefin, </a:t>
            </a:r>
            <a:r>
              <a:rPr lang="en-US" sz="2400" dirty="0" err="1">
                <a:latin typeface="Times New Roman"/>
                <a:cs typeface="Times New Roman"/>
              </a:rPr>
              <a:t>trong</a:t>
            </a:r>
            <a:r>
              <a:rPr lang="en-US" sz="2400" dirty="0">
                <a:latin typeface="Times New Roman"/>
                <a:cs typeface="Times New Roman"/>
              </a:rPr>
              <a:t> </a:t>
            </a:r>
            <a:r>
              <a:rPr lang="en-US" sz="2400" dirty="0" err="1">
                <a:latin typeface="Times New Roman"/>
                <a:cs typeface="Times New Roman"/>
              </a:rPr>
              <a:t>môi</a:t>
            </a:r>
            <a:r>
              <a:rPr lang="en-US" sz="2400" dirty="0">
                <a:latin typeface="Times New Roman"/>
                <a:cs typeface="Times New Roman"/>
              </a:rPr>
              <a:t> </a:t>
            </a:r>
            <a:r>
              <a:rPr lang="en-US" sz="2400" dirty="0" err="1">
                <a:latin typeface="Times New Roman"/>
                <a:cs typeface="Times New Roman"/>
              </a:rPr>
              <a:t>trường</a:t>
            </a:r>
            <a:r>
              <a:rPr lang="en-US" sz="2400" dirty="0">
                <a:latin typeface="Times New Roman"/>
                <a:cs typeface="Times New Roman"/>
              </a:rPr>
              <a:t> </a:t>
            </a:r>
            <a:r>
              <a:rPr lang="en-US" sz="2400" dirty="0" err="1">
                <a:latin typeface="Times New Roman"/>
                <a:cs typeface="Times New Roman"/>
              </a:rPr>
              <a:t>axit</a:t>
            </a:r>
            <a:r>
              <a:rPr lang="en-US" sz="2400" dirty="0">
                <a:latin typeface="Times New Roman"/>
                <a:cs typeface="Times New Roman"/>
              </a:rPr>
              <a:t> sulfuric </a:t>
            </a:r>
            <a:r>
              <a:rPr lang="en-US" sz="2400" dirty="0" err="1">
                <a:latin typeface="Times New Roman"/>
                <a:cs typeface="Times New Roman"/>
              </a:rPr>
              <a:t>đặc</a:t>
            </a:r>
            <a:r>
              <a:rPr lang="en-US" sz="2400" dirty="0">
                <a:latin typeface="Times New Roman"/>
                <a:cs typeface="Times New Roman"/>
              </a:rPr>
              <a:t> </a:t>
            </a:r>
            <a:r>
              <a:rPr lang="en-US" sz="2400" dirty="0" err="1">
                <a:latin typeface="Times New Roman"/>
                <a:cs typeface="Times New Roman"/>
              </a:rPr>
              <a:t>ở</a:t>
            </a:r>
            <a:r>
              <a:rPr lang="en-US" sz="2400" dirty="0">
                <a:latin typeface="Times New Roman"/>
                <a:cs typeface="Times New Roman"/>
              </a:rPr>
              <a:t> 170 </a:t>
            </a:r>
            <a:r>
              <a:rPr lang="en-US" sz="2400" dirty="0" err="1">
                <a:latin typeface="Times New Roman"/>
                <a:cs typeface="Times New Roman"/>
              </a:rPr>
              <a:t>độ</a:t>
            </a:r>
            <a:r>
              <a:rPr lang="en-US" sz="2400" dirty="0">
                <a:latin typeface="Times New Roman"/>
                <a:cs typeface="Times New Roman"/>
              </a:rPr>
              <a:t> C:</a:t>
            </a:r>
            <a:br>
              <a:rPr lang="en-US" sz="2400" dirty="0">
                <a:latin typeface="Times New Roman"/>
                <a:cs typeface="Times New Roman"/>
              </a:rPr>
            </a:br>
            <a:r>
              <a:rPr lang="en-US" sz="2400" dirty="0">
                <a:latin typeface="Times New Roman"/>
                <a:cs typeface="Times New Roman"/>
              </a:rPr>
              <a:t>C2H5OH -&gt; C2H4 + H2O</a:t>
            </a:r>
            <a:br>
              <a:rPr lang="en-US" sz="2400" dirty="0">
                <a:latin typeface="Times New Roman"/>
                <a:cs typeface="Times New Roman"/>
              </a:rPr>
            </a:br>
            <a:r>
              <a:rPr lang="en-US" sz="2400" dirty="0">
                <a:latin typeface="Times New Roman"/>
                <a:cs typeface="Times New Roman"/>
              </a:rPr>
              <a:t>Hay </a:t>
            </a:r>
            <a:r>
              <a:rPr lang="en-US" sz="2400" dirty="0" err="1">
                <a:latin typeface="Times New Roman"/>
                <a:cs typeface="Times New Roman"/>
              </a:rPr>
              <a:t>tách</a:t>
            </a:r>
            <a:r>
              <a:rPr lang="en-US" sz="2400" dirty="0">
                <a:latin typeface="Times New Roman"/>
                <a:cs typeface="Times New Roman"/>
              </a:rPr>
              <a:t> </a:t>
            </a:r>
            <a:r>
              <a:rPr lang="en-US" sz="2400" dirty="0" err="1">
                <a:latin typeface="Times New Roman"/>
                <a:cs typeface="Times New Roman"/>
              </a:rPr>
              <a:t>nước</a:t>
            </a:r>
            <a:r>
              <a:rPr lang="en-US" sz="2400" dirty="0">
                <a:latin typeface="Times New Roman"/>
                <a:cs typeface="Times New Roman"/>
              </a:rPr>
              <a:t> </a:t>
            </a:r>
            <a:r>
              <a:rPr lang="en-US" sz="2400" dirty="0" err="1">
                <a:latin typeface="Times New Roman"/>
                <a:cs typeface="Times New Roman"/>
              </a:rPr>
              <a:t>giữa</a:t>
            </a:r>
            <a:r>
              <a:rPr lang="en-US" sz="2400" dirty="0">
                <a:latin typeface="Times New Roman"/>
                <a:cs typeface="Times New Roman"/>
              </a:rPr>
              <a:t> 2 </a:t>
            </a:r>
            <a:r>
              <a:rPr lang="en-US" sz="2400" dirty="0" err="1">
                <a:latin typeface="Times New Roman"/>
                <a:cs typeface="Times New Roman"/>
              </a:rPr>
              <a:t>phân</a:t>
            </a:r>
            <a:r>
              <a:rPr lang="en-US" sz="2400" dirty="0">
                <a:latin typeface="Times New Roman"/>
                <a:cs typeface="Times New Roman"/>
              </a:rPr>
              <a:t> </a:t>
            </a:r>
            <a:r>
              <a:rPr lang="en-US" sz="2400" dirty="0" err="1">
                <a:latin typeface="Times New Roman"/>
                <a:cs typeface="Times New Roman"/>
              </a:rPr>
              <a:t>tử</a:t>
            </a:r>
            <a:r>
              <a:rPr lang="en-US" sz="2400" dirty="0">
                <a:latin typeface="Times New Roman"/>
                <a:cs typeface="Times New Roman"/>
              </a:rPr>
              <a:t> </a:t>
            </a:r>
            <a:r>
              <a:rPr lang="en-US" sz="2400" dirty="0" err="1">
                <a:latin typeface="Times New Roman"/>
                <a:cs typeface="Times New Roman"/>
              </a:rPr>
              <a:t>rượu</a:t>
            </a:r>
            <a:r>
              <a:rPr lang="en-US" sz="2400" dirty="0">
                <a:latin typeface="Times New Roman"/>
                <a:cs typeface="Times New Roman"/>
              </a:rPr>
              <a:t> </a:t>
            </a:r>
            <a:r>
              <a:rPr lang="en-US" sz="2400" dirty="0" err="1">
                <a:latin typeface="Times New Roman"/>
                <a:cs typeface="Times New Roman"/>
              </a:rPr>
              <a:t>thành</a:t>
            </a:r>
            <a:r>
              <a:rPr lang="en-US" sz="2400" dirty="0">
                <a:latin typeface="Times New Roman"/>
                <a:cs typeface="Times New Roman"/>
              </a:rPr>
              <a:t> ether</a:t>
            </a:r>
            <a:br>
              <a:rPr lang="en-US" sz="2400" dirty="0">
                <a:latin typeface="Times New Roman"/>
                <a:cs typeface="Times New Roman"/>
              </a:rPr>
            </a:br>
            <a:r>
              <a:rPr lang="en-US" sz="2400" dirty="0">
                <a:latin typeface="Times New Roman"/>
                <a:cs typeface="Times New Roman"/>
              </a:rPr>
              <a:t>C2H5OH + C2H5OH -&gt; C2H5-O-C2H5 + H2O</a:t>
            </a:r>
            <a:br>
              <a:rPr lang="en-US" sz="2400" dirty="0">
                <a:latin typeface="Times New Roman"/>
                <a:cs typeface="Times New Roman"/>
              </a:rPr>
            </a:br>
            <a:endParaRPr lang="en-US" sz="2400" dirty="0">
              <a:latin typeface="Times New Roman"/>
              <a:cs typeface="Times New Roman"/>
            </a:endParaRPr>
          </a:p>
        </p:txBody>
      </p:sp>
    </p:spTree>
    <p:extLst>
      <p:ext uri="{BB962C8B-B14F-4D97-AF65-F5344CB8AC3E}">
        <p14:creationId xmlns:p14="http://schemas.microsoft.com/office/powerpoint/2010/main" val="151515688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xmlns:p14="http://schemas.microsoft.com/office/powerpoint/2010/main" spd="slow">
        <p:dissolv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726460" y="1976436"/>
            <a:ext cx="5333365" cy="2905125"/>
          </a:xfrm>
          <a:prstGeom prst="rect">
            <a:avLst/>
          </a:prstGeom>
        </p:spPr>
      </p:pic>
      <p:sp>
        <p:nvSpPr>
          <p:cNvPr id="3" name="Content Placeholder 2"/>
          <p:cNvSpPr>
            <a:spLocks noGrp="1"/>
          </p:cNvSpPr>
          <p:nvPr>
            <p:ph idx="1"/>
          </p:nvPr>
        </p:nvSpPr>
        <p:spPr>
          <a:xfrm>
            <a:off x="518683" y="286215"/>
            <a:ext cx="8144054" cy="997153"/>
          </a:xfrm>
        </p:spPr>
        <p:txBody>
          <a:bodyPr>
            <a:noAutofit/>
          </a:bodyPr>
          <a:lstStyle/>
          <a:p>
            <a:r>
              <a:rPr lang="en-US" sz="2400" dirty="0">
                <a:latin typeface="Times New Roman"/>
                <a:cs typeface="Times New Roman"/>
              </a:rPr>
              <a:t> </a:t>
            </a:r>
            <a:r>
              <a:rPr lang="en-US" sz="2400" dirty="0" err="1">
                <a:solidFill>
                  <a:srgbClr val="0D0D0D"/>
                </a:solidFill>
                <a:latin typeface="Times New Roman"/>
                <a:cs typeface="Times New Roman"/>
              </a:rPr>
              <a:t>Tính</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hòa</a:t>
            </a:r>
            <a:r>
              <a:rPr lang="en-US" sz="2400" dirty="0">
                <a:solidFill>
                  <a:srgbClr val="0D0D0D"/>
                </a:solidFill>
                <a:latin typeface="Times New Roman"/>
                <a:cs typeface="Times New Roman"/>
              </a:rPr>
              <a:t> tan </a:t>
            </a:r>
            <a:r>
              <a:rPr lang="en-US" sz="2400" dirty="0" err="1">
                <a:solidFill>
                  <a:srgbClr val="0D0D0D"/>
                </a:solidFill>
                <a:latin typeface="Times New Roman"/>
                <a:cs typeface="Times New Roman"/>
              </a:rPr>
              <a:t>của</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etanol</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với</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nước</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trái</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ngược</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với</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tính</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không</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thể</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trộng</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lẫn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của</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các</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chất</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cồn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có</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chuỗi</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dài</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hơn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có</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từ</a:t>
            </a:r>
            <a:r>
              <a:rPr lang="en-US" sz="2400" dirty="0">
                <a:solidFill>
                  <a:srgbClr val="0D0D0D"/>
                </a:solidFill>
                <a:latin typeface="Times New Roman"/>
                <a:cs typeface="Times New Roman"/>
              </a:rPr>
              <a:t> 5 </a:t>
            </a:r>
            <a:r>
              <a:rPr lang="en-US" sz="2400" dirty="0" err="1">
                <a:solidFill>
                  <a:srgbClr val="0D0D0D"/>
                </a:solidFill>
                <a:latin typeface="Times New Roman"/>
                <a:cs typeface="Times New Roman"/>
              </a:rPr>
              <a:t>nguyên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tử</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cácbon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trở</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lên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tính</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chất</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không</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thể</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trộn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lẫn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này</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giảm</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mạnh</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khi</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số</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nguyên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tử</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cacbon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tăng</a:t>
            </a:r>
            <a:r>
              <a:rPr lang="en-US" sz="2400" dirty="0">
                <a:solidFill>
                  <a:srgbClr val="0D0D0D"/>
                </a:solidFill>
                <a:latin typeface="Times New Roman"/>
                <a:cs typeface="Times New Roman"/>
              </a:rPr>
              <a:t>.[17] </a:t>
            </a:r>
            <a:r>
              <a:rPr lang="en-US" sz="2400" dirty="0" err="1">
                <a:solidFill>
                  <a:srgbClr val="0D0D0D"/>
                </a:solidFill>
                <a:latin typeface="Times New Roman"/>
                <a:cs typeface="Times New Roman"/>
              </a:rPr>
              <a:t>Sự</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trộn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lẫn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của</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etanol</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với</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các</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ankan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chỉ</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xảy</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ra</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ở</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những</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ankan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đến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undecan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hòa</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trộn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với</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dodecan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và</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các</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ankan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cao</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hơn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thể</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hiện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một</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khoảng</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cách</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trộng</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lẫn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ở</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một</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nhiệt</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độ</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nhất</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định</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khoảng</a:t>
            </a:r>
            <a:r>
              <a:rPr lang="en-US" sz="2400" dirty="0">
                <a:solidFill>
                  <a:srgbClr val="0D0D0D"/>
                </a:solidFill>
                <a:latin typeface="Times New Roman"/>
                <a:cs typeface="Times New Roman"/>
              </a:rPr>
              <a:t> 13 °C </a:t>
            </a:r>
            <a:r>
              <a:rPr lang="en-US" sz="2400" dirty="0" err="1">
                <a:solidFill>
                  <a:srgbClr val="0D0D0D"/>
                </a:solidFill>
                <a:latin typeface="Times New Roman"/>
                <a:cs typeface="Times New Roman"/>
              </a:rPr>
              <a:t>đối</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với</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dodecan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Khoảng</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cách</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trộn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lẫn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có</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khuynh</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hướng</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rộng</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hơn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với</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các</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ankan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cao</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hơn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và</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nhiệt</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độ</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cao</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hơn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để</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tăng</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tính</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hòa</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trộn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toàn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bộ</a:t>
            </a:r>
            <a:r>
              <a:rPr lang="en-US" sz="2400" dirty="0">
                <a:solidFill>
                  <a:srgbClr val="0D0D0D"/>
                </a:solidFill>
                <a:latin typeface="Times New Roman"/>
                <a:cs typeface="Times New Roman"/>
              </a:rPr>
              <a:t>.</a:t>
            </a:r>
            <a:br>
              <a:rPr lang="en-US" sz="2400" dirty="0">
                <a:solidFill>
                  <a:srgbClr val="0D0D0D"/>
                </a:solidFill>
                <a:latin typeface="Times New Roman"/>
                <a:cs typeface="Times New Roman"/>
              </a:rPr>
            </a:br>
            <a:r>
              <a:rPr lang="en-US" sz="2400" dirty="0">
                <a:latin typeface="Times New Roman"/>
                <a:cs typeface="Times New Roman"/>
              </a:rPr>
              <a:t>     </a:t>
            </a:r>
            <a:r>
              <a:rPr lang="en-US" sz="2400" dirty="0" err="1">
                <a:solidFill>
                  <a:srgbClr val="0D0D0D"/>
                </a:solidFill>
                <a:latin typeface="Times New Roman"/>
                <a:cs typeface="Times New Roman"/>
              </a:rPr>
              <a:t>Hỗn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hợp</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etanol-nước</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có</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thể</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tích</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nhỏ</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hơn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tổng</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thể</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tích</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thành</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phần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với</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một</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tỷ</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lệ</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nhất</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định</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Khi</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trộn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lẫn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cùng</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một</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lượng</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etanol</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và</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nước</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chỉ</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tạo</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thành</a:t>
            </a:r>
            <a:r>
              <a:rPr lang="en-US" sz="2400" dirty="0">
                <a:solidFill>
                  <a:srgbClr val="0D0D0D"/>
                </a:solidFill>
                <a:latin typeface="Times New Roman"/>
                <a:cs typeface="Times New Roman"/>
              </a:rPr>
              <a:t> 1,92 </a:t>
            </a:r>
            <a:r>
              <a:rPr lang="en-US" sz="2400" dirty="0" err="1">
                <a:solidFill>
                  <a:srgbClr val="0D0D0D"/>
                </a:solidFill>
                <a:latin typeface="Times New Roman"/>
                <a:cs typeface="Times New Roman"/>
              </a:rPr>
              <a:t>thể</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tích</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hỗn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hợp</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Hỗn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hợp</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etanol</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và</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nước</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có</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tính</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tỏa</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nhiệt</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với</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lượng</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nhiệt</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lên</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đến</a:t>
            </a:r>
            <a:r>
              <a:rPr lang="en-US" sz="2400" dirty="0">
                <a:solidFill>
                  <a:srgbClr val="0D0D0D"/>
                </a:solidFill>
                <a:latin typeface="Times New Roman"/>
                <a:cs typeface="Times New Roman"/>
              </a:rPr>
              <a:t> 777 J/</a:t>
            </a:r>
            <a:r>
              <a:rPr lang="en-US" sz="2400" dirty="0" err="1">
                <a:solidFill>
                  <a:srgbClr val="0D0D0D"/>
                </a:solidFill>
                <a:latin typeface="Times New Roman"/>
                <a:cs typeface="Times New Roman"/>
              </a:rPr>
              <a:t>mol</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ở</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nhiệt</a:t>
            </a:r>
            <a:r>
              <a:rPr lang="en-US" sz="2400" dirty="0">
                <a:solidFill>
                  <a:srgbClr val="0D0D0D"/>
                </a:solidFill>
                <a:latin typeface="Times New Roman"/>
                <a:cs typeface="Times New Roman"/>
              </a:rPr>
              <a:t> </a:t>
            </a:r>
            <a:r>
              <a:rPr lang="en-US" sz="2400" dirty="0" err="1">
                <a:solidFill>
                  <a:srgbClr val="0D0D0D"/>
                </a:solidFill>
                <a:latin typeface="Times New Roman"/>
                <a:cs typeface="Times New Roman"/>
              </a:rPr>
              <a:t>độ</a:t>
            </a:r>
            <a:r>
              <a:rPr lang="en-US" sz="2400" dirty="0">
                <a:solidFill>
                  <a:srgbClr val="0D0D0D"/>
                </a:solidFill>
                <a:latin typeface="Times New Roman"/>
                <a:cs typeface="Times New Roman"/>
              </a:rPr>
              <a:t> 298 K (25 </a:t>
            </a:r>
            <a:r>
              <a:rPr lang="en-US" sz="2400" dirty="0" err="1">
                <a:solidFill>
                  <a:srgbClr val="0D0D0D"/>
                </a:solidFill>
                <a:latin typeface="Times New Roman"/>
                <a:cs typeface="Times New Roman"/>
              </a:rPr>
              <a:t>độ</a:t>
            </a:r>
            <a:r>
              <a:rPr lang="en-US" sz="2400" dirty="0">
                <a:solidFill>
                  <a:srgbClr val="0D0D0D"/>
                </a:solidFill>
                <a:latin typeface="Times New Roman"/>
                <a:cs typeface="Times New Roman"/>
              </a:rPr>
              <a:t> C).</a:t>
            </a:r>
            <a:br>
              <a:rPr lang="en-US" sz="2400" dirty="0">
                <a:solidFill>
                  <a:srgbClr val="0D0D0D"/>
                </a:solidFill>
                <a:latin typeface="Times New Roman"/>
                <a:cs typeface="Times New Roman"/>
              </a:rPr>
            </a:br>
            <a:endParaRPr lang="en-US" sz="2400" dirty="0">
              <a:solidFill>
                <a:srgbClr val="0D0D0D"/>
              </a:solidFill>
              <a:latin typeface="Times New Roman"/>
              <a:cs typeface="Times New Roman"/>
            </a:endParaRPr>
          </a:p>
        </p:txBody>
      </p:sp>
    </p:spTree>
    <p:extLst>
      <p:ext uri="{BB962C8B-B14F-4D97-AF65-F5344CB8AC3E}">
        <p14:creationId xmlns:p14="http://schemas.microsoft.com/office/powerpoint/2010/main" val="336522532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74638"/>
            <a:ext cx="8229600" cy="868362"/>
          </a:xfrm>
        </p:spPr>
        <p:txBody>
          <a:bodyPr>
            <a:normAutofit fontScale="90000"/>
          </a:bodyPr>
          <a:lstStyle/>
          <a:p>
            <a:r>
              <a:rPr lang="en-US" sz="3600" b="1" smtClean="0"/>
              <a:t>Ethanol nhiên liệu biến tính</a:t>
            </a:r>
            <a:r>
              <a:rPr lang="en-US" sz="3600" smtClean="0"/>
              <a:t/>
            </a:r>
            <a:br>
              <a:rPr lang="en-US" sz="3600" smtClean="0"/>
            </a:br>
            <a:endParaRPr lang="en-US" sz="3600" smtClean="0"/>
          </a:p>
        </p:txBody>
      </p:sp>
      <p:sp>
        <p:nvSpPr>
          <p:cNvPr id="5" name="Content Placeholder 2"/>
          <p:cNvSpPr>
            <a:spLocks noGrp="1"/>
          </p:cNvSpPr>
          <p:nvPr>
            <p:ph idx="1"/>
          </p:nvPr>
        </p:nvSpPr>
        <p:spPr>
          <a:xfrm>
            <a:off x="457200" y="838200"/>
            <a:ext cx="8229600" cy="5867400"/>
          </a:xfrm>
        </p:spPr>
        <p:txBody>
          <a:bodyPr rtlCol="0">
            <a:normAutofit fontScale="47500" lnSpcReduction="20000"/>
          </a:bodyPr>
          <a:lstStyle/>
          <a:p>
            <a:pPr marL="0" indent="0" fontAlgn="auto">
              <a:spcAft>
                <a:spcPts val="0"/>
              </a:spcAft>
              <a:buFont typeface="Arial" pitchFamily="34" charset="0"/>
              <a:buNone/>
              <a:defRPr/>
            </a:pPr>
            <a:r>
              <a:rPr lang="en-US" sz="4600" smtClean="0">
                <a:latin typeface="Times New Roman" pitchFamily="18" charset="0"/>
                <a:cs typeface="Times New Roman" pitchFamily="18" charset="0"/>
              </a:rPr>
              <a:t>- Ethanol được pha thêm các chất biến tính , để sử dụng pha chế nhiên liệu cho động cơ xăng và không được sử dụng cho mục đích chế biến đồ uống .</a:t>
            </a:r>
          </a:p>
          <a:p>
            <a:pPr marL="0" indent="0" fontAlgn="auto">
              <a:spcAft>
                <a:spcPts val="0"/>
              </a:spcAft>
              <a:buFont typeface="Arial" pitchFamily="34" charset="0"/>
              <a:buNone/>
              <a:defRPr/>
            </a:pPr>
            <a:r>
              <a:rPr lang="en-US" sz="4600" smtClean="0">
                <a:latin typeface="Times New Roman" pitchFamily="18" charset="0"/>
                <a:cs typeface="Times New Roman" pitchFamily="18" charset="0"/>
              </a:rPr>
              <a:t>- Chú thích 1 : Trong một số trường hợp , cần hàm lượng nước thấp hơn để tránh sự tách pha của hỗn hợp xăng-ethanol ở nhiệt độ rất thấp . Hàm lượng nước thấp hơn này , được đo tại thời điểm giao hàng và phải được sự thảo thuận giữa nhà cung cấp và khách hàng .</a:t>
            </a:r>
          </a:p>
          <a:p>
            <a:pPr marL="0" indent="0" fontAlgn="auto">
              <a:spcAft>
                <a:spcPts val="0"/>
              </a:spcAft>
              <a:buFont typeface="Arial" pitchFamily="34" charset="0"/>
              <a:buNone/>
              <a:defRPr/>
            </a:pPr>
            <a:r>
              <a:rPr lang="en-US" sz="4600" smtClean="0">
                <a:latin typeface="Times New Roman" pitchFamily="18" charset="0"/>
                <a:cs typeface="Times New Roman" pitchFamily="18" charset="0"/>
              </a:rPr>
              <a:t>- Chú thích 2 : Ethanol nhiên liệu biến tính được điều chế bằng cách cho thêm các chất biến tính vào ethanol nhiên liệu chưa biến tính sau khi sản xuất thì tốt hơn là trong quá trình tách nước . Khối lượng riêng của etanol nhiên liệu chưa biến tính tại 15.56/15.56 độ C (60/60 độ F) trong không khí phải nằm trong dải 0.7937 đến 0.7977.</a:t>
            </a:r>
          </a:p>
          <a:p>
            <a:pPr marL="0" indent="0" fontAlgn="auto">
              <a:spcAft>
                <a:spcPts val="0"/>
              </a:spcAft>
              <a:buFont typeface="Arial" pitchFamily="34" charset="0"/>
              <a:buNone/>
              <a:defRPr/>
            </a:pPr>
            <a:r>
              <a:rPr lang="en-US" sz="4600" smtClean="0">
                <a:latin typeface="Times New Roman" pitchFamily="18" charset="0"/>
                <a:cs typeface="Times New Roman" pitchFamily="18" charset="0"/>
              </a:rPr>
              <a:t>- Chú thích 3 : Ethanol nhiên liệu biến tính có thể chứa các phụ gia , như chất ức chế ăn mòn và chất tẩy rửa có thể ảnh hưởng đến độ axit chuẩn độ (axit như axit axetic) của ethanol nhiên liệu thành phẩm . Mặc dù ethanol nhiên liệu gốc có thể đáp ứng yêu cầu về độ axit , ảnh hưởng của các phụ gia này tạo ra độ axit chuẩn độ cao rõ rệt của thành phẩm.</a:t>
            </a:r>
          </a:p>
          <a:p>
            <a:pPr marL="0" indent="0" fontAlgn="auto">
              <a:spcAft>
                <a:spcPts val="0"/>
              </a:spcAft>
              <a:buFont typeface="Arial" pitchFamily="34" charset="0"/>
              <a:buNone/>
              <a:defRPr/>
            </a:pPr>
            <a:r>
              <a:rPr lang="en-US" sz="4600" smtClean="0">
                <a:latin typeface="Times New Roman" pitchFamily="18" charset="0"/>
                <a:cs typeface="Times New Roman" pitchFamily="18" charset="0"/>
              </a:rPr>
              <a:t>- Các chất biến tính tốt nhất sử dụng cho ethanol nhiên liệu phải là xăng tự nhiên , các thành phần xăng hoặc xăng không chì có nồng độ nhỏ nhất là 2% thể tích ethanol nhiên liệu.</a:t>
            </a:r>
          </a:p>
          <a:p>
            <a:pPr fontAlgn="auto">
              <a:spcAft>
                <a:spcPts val="0"/>
              </a:spcAft>
              <a:buFont typeface="Arial" pitchFamily="34" charset="0"/>
              <a:buChar char="•"/>
              <a:defRPr/>
            </a:pPr>
            <a:endParaRPr lang="en-US" smtClean="0">
              <a:latin typeface="Times New Roman" pitchFamily="18" charset="0"/>
              <a:cs typeface="Times New Roman" pitchFamily="18" charset="0"/>
            </a:endParaRPr>
          </a:p>
        </p:txBody>
      </p:sp>
    </p:spTree>
    <p:extLst>
      <p:ext uri="{BB962C8B-B14F-4D97-AF65-F5344CB8AC3E}">
        <p14:creationId xmlns:p14="http://schemas.microsoft.com/office/powerpoint/2010/main" val="1315602455"/>
      </p:ext>
    </p:extLst>
  </p:cSld>
  <p:clrMapOvr>
    <a:masterClrMapping/>
  </p:clrMapOvr>
  <mc:AlternateContent xmlns:mc="http://schemas.openxmlformats.org/markup-compatibility/2006" xmlns:p14="http://schemas.microsoft.com/office/powerpoint/2010/main">
    <mc:Choice Requires="p14">
      <p:transition spd="slow" p14:dur="4500">
        <p14:vortex dir="r"/>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9463" y="381000"/>
            <a:ext cx="7583487" cy="495536"/>
          </a:xfrm>
        </p:spPr>
        <p:txBody>
          <a:bodyPr>
            <a:normAutofit fontScale="90000"/>
          </a:bodyPr>
          <a:lstStyle/>
          <a:p>
            <a:r>
              <a:rPr lang="en-US" sz="3600" b="1" dirty="0" smtClean="0">
                <a:latin typeface="Times New Roman"/>
                <a:cs typeface="Times New Roman"/>
              </a:rPr>
              <a:t>1.4Tình </a:t>
            </a:r>
            <a:r>
              <a:rPr lang="en-US" sz="3600" b="1" dirty="0" err="1">
                <a:latin typeface="Times New Roman"/>
                <a:cs typeface="Times New Roman"/>
              </a:rPr>
              <a:t>hình</a:t>
            </a:r>
            <a:r>
              <a:rPr lang="en-US" sz="3600" b="1" dirty="0">
                <a:latin typeface="Times New Roman"/>
                <a:cs typeface="Times New Roman"/>
              </a:rPr>
              <a:t> </a:t>
            </a:r>
            <a:r>
              <a:rPr lang="en-US" sz="3600" b="1" dirty="0" err="1">
                <a:latin typeface="Times New Roman"/>
                <a:cs typeface="Times New Roman"/>
              </a:rPr>
              <a:t>sản</a:t>
            </a:r>
            <a:r>
              <a:rPr lang="en-US" sz="3600" b="1" dirty="0">
                <a:latin typeface="Times New Roman"/>
                <a:cs typeface="Times New Roman"/>
              </a:rPr>
              <a:t> </a:t>
            </a:r>
            <a:r>
              <a:rPr lang="en-US" sz="3600" b="1" dirty="0" err="1">
                <a:latin typeface="Times New Roman"/>
                <a:cs typeface="Times New Roman"/>
              </a:rPr>
              <a:t>xuất</a:t>
            </a:r>
            <a:r>
              <a:rPr lang="en-US" sz="3600" b="1" dirty="0">
                <a:latin typeface="Times New Roman"/>
                <a:cs typeface="Times New Roman"/>
              </a:rPr>
              <a:t> ethanol </a:t>
            </a:r>
            <a:r>
              <a:rPr lang="en-US" sz="3600" b="1" dirty="0" err="1">
                <a:latin typeface="Times New Roman"/>
                <a:cs typeface="Times New Roman"/>
              </a:rPr>
              <a:t>ở</a:t>
            </a:r>
            <a:r>
              <a:rPr lang="en-US" sz="3600" b="1" dirty="0">
                <a:latin typeface="Times New Roman"/>
                <a:cs typeface="Times New Roman"/>
              </a:rPr>
              <a:t> VN</a:t>
            </a:r>
            <a:endParaRPr lang="en-US" sz="3600" dirty="0">
              <a:latin typeface="Times New Roman"/>
              <a:cs typeface="Times New Roman"/>
            </a:endParaRPr>
          </a:p>
        </p:txBody>
      </p:sp>
      <p:sp>
        <p:nvSpPr>
          <p:cNvPr id="3" name="Content Placeholder 2"/>
          <p:cNvSpPr>
            <a:spLocks noGrp="1"/>
          </p:cNvSpPr>
          <p:nvPr>
            <p:ph idx="1"/>
          </p:nvPr>
        </p:nvSpPr>
        <p:spPr>
          <a:xfrm>
            <a:off x="429255" y="876536"/>
            <a:ext cx="7933696" cy="5161194"/>
          </a:xfrm>
        </p:spPr>
        <p:txBody>
          <a:bodyPr>
            <a:normAutofit/>
          </a:bodyPr>
          <a:lstStyle/>
          <a:p>
            <a:r>
              <a:rPr lang="en-US" sz="2400" dirty="0" err="1">
                <a:latin typeface="Times New Roman"/>
                <a:cs typeface="Times New Roman"/>
              </a:rPr>
              <a:t>Từ</a:t>
            </a:r>
            <a:r>
              <a:rPr lang="en-US" sz="2400" dirty="0">
                <a:latin typeface="Times New Roman"/>
                <a:cs typeface="Times New Roman"/>
              </a:rPr>
              <a:t> </a:t>
            </a:r>
            <a:r>
              <a:rPr lang="en-US" sz="2400" dirty="0" err="1">
                <a:latin typeface="Times New Roman"/>
                <a:cs typeface="Times New Roman"/>
              </a:rPr>
              <a:t>sau</a:t>
            </a:r>
            <a:r>
              <a:rPr lang="en-US" sz="2400" dirty="0">
                <a:latin typeface="Times New Roman"/>
                <a:cs typeface="Times New Roman"/>
              </a:rPr>
              <a:t> </a:t>
            </a:r>
            <a:r>
              <a:rPr lang="en-US" sz="2400" dirty="0" err="1">
                <a:latin typeface="Times New Roman"/>
                <a:cs typeface="Times New Roman"/>
              </a:rPr>
              <a:t>năm</a:t>
            </a:r>
            <a:r>
              <a:rPr lang="en-US" sz="2400" dirty="0">
                <a:latin typeface="Times New Roman"/>
                <a:cs typeface="Times New Roman"/>
              </a:rPr>
              <a:t> 2000, </a:t>
            </a:r>
            <a:r>
              <a:rPr lang="en-US" sz="2400" dirty="0" err="1">
                <a:latin typeface="Times New Roman"/>
                <a:cs typeface="Times New Roman"/>
              </a:rPr>
              <a:t>đã</a:t>
            </a:r>
            <a:r>
              <a:rPr lang="en-US" sz="2400" dirty="0">
                <a:latin typeface="Times New Roman"/>
                <a:cs typeface="Times New Roman"/>
              </a:rPr>
              <a:t> </a:t>
            </a:r>
            <a:r>
              <a:rPr lang="en-US" sz="2400" dirty="0" err="1">
                <a:latin typeface="Times New Roman"/>
                <a:cs typeface="Times New Roman"/>
              </a:rPr>
              <a:t>có</a:t>
            </a:r>
            <a:r>
              <a:rPr lang="en-US" sz="2400" dirty="0">
                <a:latin typeface="Times New Roman"/>
                <a:cs typeface="Times New Roman"/>
              </a:rPr>
              <a:t> </a:t>
            </a:r>
            <a:r>
              <a:rPr lang="en-US" sz="2400" dirty="0" err="1">
                <a:latin typeface="Times New Roman"/>
                <a:cs typeface="Times New Roman"/>
              </a:rPr>
              <a:t>một</a:t>
            </a:r>
            <a:r>
              <a:rPr lang="en-US" sz="2400" dirty="0">
                <a:latin typeface="Times New Roman"/>
                <a:cs typeface="Times New Roman"/>
              </a:rPr>
              <a:t> </a:t>
            </a:r>
            <a:r>
              <a:rPr lang="en-US" sz="2400" dirty="0" err="1">
                <a:latin typeface="Times New Roman"/>
                <a:cs typeface="Times New Roman"/>
              </a:rPr>
              <a:t>số</a:t>
            </a:r>
            <a:r>
              <a:rPr lang="en-US" sz="2400" dirty="0">
                <a:latin typeface="Times New Roman"/>
                <a:cs typeface="Times New Roman"/>
              </a:rPr>
              <a:t> </a:t>
            </a:r>
            <a:r>
              <a:rPr lang="en-US" sz="2400" dirty="0" err="1">
                <a:latin typeface="Times New Roman"/>
                <a:cs typeface="Times New Roman"/>
              </a:rPr>
              <a:t>xí</a:t>
            </a:r>
            <a:r>
              <a:rPr lang="en-US" sz="2400" dirty="0">
                <a:latin typeface="Times New Roman"/>
                <a:cs typeface="Times New Roman"/>
              </a:rPr>
              <a:t> </a:t>
            </a:r>
            <a:r>
              <a:rPr lang="en-US" sz="2400" dirty="0" err="1">
                <a:latin typeface="Times New Roman"/>
                <a:cs typeface="Times New Roman"/>
              </a:rPr>
              <a:t>nghiệp</a:t>
            </a:r>
            <a:r>
              <a:rPr lang="en-US" sz="2400" dirty="0">
                <a:latin typeface="Times New Roman"/>
                <a:cs typeface="Times New Roman"/>
              </a:rPr>
              <a:t>, </a:t>
            </a:r>
            <a:r>
              <a:rPr lang="en-US" sz="2400" dirty="0" err="1">
                <a:latin typeface="Times New Roman"/>
                <a:cs typeface="Times New Roman"/>
              </a:rPr>
              <a:t>công</a:t>
            </a:r>
            <a:r>
              <a:rPr lang="en-US" sz="2400" dirty="0">
                <a:latin typeface="Times New Roman"/>
                <a:cs typeface="Times New Roman"/>
              </a:rPr>
              <a:t> </a:t>
            </a:r>
            <a:r>
              <a:rPr lang="en-US" sz="2400" dirty="0" err="1">
                <a:latin typeface="Times New Roman"/>
                <a:cs typeface="Times New Roman"/>
              </a:rPr>
              <a:t>ty</a:t>
            </a:r>
            <a:r>
              <a:rPr lang="en-US" sz="2400" dirty="0">
                <a:latin typeface="Times New Roman"/>
                <a:cs typeface="Times New Roman"/>
              </a:rPr>
              <a:t>, </a:t>
            </a:r>
            <a:r>
              <a:rPr lang="en-US" sz="2400" dirty="0" err="1">
                <a:latin typeface="Times New Roman"/>
                <a:cs typeface="Times New Roman"/>
              </a:rPr>
              <a:t>đơn</a:t>
            </a:r>
            <a:r>
              <a:rPr lang="en-US" sz="2400" dirty="0">
                <a:latin typeface="Times New Roman"/>
                <a:cs typeface="Times New Roman"/>
              </a:rPr>
              <a:t> </a:t>
            </a:r>
            <a:r>
              <a:rPr lang="en-US" sz="2400" dirty="0" err="1">
                <a:latin typeface="Times New Roman"/>
                <a:cs typeface="Times New Roman"/>
              </a:rPr>
              <a:t>vị</a:t>
            </a:r>
            <a:r>
              <a:rPr lang="en-US" sz="2400" dirty="0">
                <a:latin typeface="Times New Roman"/>
                <a:cs typeface="Times New Roman"/>
              </a:rPr>
              <a:t> </a:t>
            </a:r>
            <a:r>
              <a:rPr lang="en-US" sz="2400" dirty="0" err="1">
                <a:latin typeface="Times New Roman"/>
                <a:cs typeface="Times New Roman"/>
              </a:rPr>
              <a:t>nghiên</a:t>
            </a:r>
            <a:r>
              <a:rPr lang="en-US" sz="2400" dirty="0">
                <a:latin typeface="Times New Roman"/>
                <a:cs typeface="Times New Roman"/>
              </a:rPr>
              <a:t> </a:t>
            </a:r>
            <a:r>
              <a:rPr lang="en-US" sz="2400" dirty="0" err="1">
                <a:latin typeface="Times New Roman"/>
                <a:cs typeface="Times New Roman"/>
              </a:rPr>
              <a:t>cứu</a:t>
            </a:r>
            <a:r>
              <a:rPr lang="en-US" sz="2400" dirty="0">
                <a:latin typeface="Times New Roman"/>
                <a:cs typeface="Times New Roman"/>
              </a:rPr>
              <a:t> </a:t>
            </a:r>
            <a:r>
              <a:rPr lang="en-US" sz="2400" dirty="0" err="1">
                <a:latin typeface="Times New Roman"/>
                <a:cs typeface="Times New Roman"/>
              </a:rPr>
              <a:t>tổ</a:t>
            </a:r>
            <a:r>
              <a:rPr lang="en-US" sz="2400" dirty="0">
                <a:latin typeface="Times New Roman"/>
                <a:cs typeface="Times New Roman"/>
              </a:rPr>
              <a:t> </a:t>
            </a:r>
            <a:r>
              <a:rPr lang="en-US" sz="2400" dirty="0" err="1">
                <a:latin typeface="Times New Roman"/>
                <a:cs typeface="Times New Roman"/>
              </a:rPr>
              <a:t>chức</a:t>
            </a:r>
            <a:r>
              <a:rPr lang="en-US" sz="2400" dirty="0">
                <a:latin typeface="Times New Roman"/>
                <a:cs typeface="Times New Roman"/>
              </a:rPr>
              <a:t> </a:t>
            </a:r>
            <a:r>
              <a:rPr lang="en-US" sz="2400" dirty="0" err="1">
                <a:latin typeface="Times New Roman"/>
                <a:cs typeface="Times New Roman"/>
              </a:rPr>
              <a:t>sản</a:t>
            </a:r>
            <a:r>
              <a:rPr lang="en-US" sz="2400" dirty="0">
                <a:latin typeface="Times New Roman"/>
                <a:cs typeface="Times New Roman"/>
              </a:rPr>
              <a:t> </a:t>
            </a:r>
            <a:r>
              <a:rPr lang="en-US" sz="2400" dirty="0" err="1">
                <a:latin typeface="Times New Roman"/>
                <a:cs typeface="Times New Roman"/>
              </a:rPr>
              <a:t>xuất</a:t>
            </a:r>
            <a:r>
              <a:rPr lang="en-US" sz="2400" dirty="0">
                <a:latin typeface="Times New Roman"/>
                <a:cs typeface="Times New Roman"/>
              </a:rPr>
              <a:t> </a:t>
            </a:r>
            <a:r>
              <a:rPr lang="en-US" sz="2400" dirty="0" err="1">
                <a:latin typeface="Times New Roman"/>
                <a:cs typeface="Times New Roman"/>
              </a:rPr>
              <a:t>nhiên</a:t>
            </a:r>
            <a:r>
              <a:rPr lang="en-US" sz="2400" dirty="0">
                <a:latin typeface="Times New Roman"/>
                <a:cs typeface="Times New Roman"/>
              </a:rPr>
              <a:t> </a:t>
            </a:r>
            <a:r>
              <a:rPr lang="en-US" sz="2400" dirty="0" err="1">
                <a:latin typeface="Times New Roman"/>
                <a:cs typeface="Times New Roman"/>
              </a:rPr>
              <a:t>liệu</a:t>
            </a:r>
            <a:r>
              <a:rPr lang="en-US" sz="2400" dirty="0">
                <a:latin typeface="Times New Roman"/>
                <a:cs typeface="Times New Roman"/>
              </a:rPr>
              <a:t> </a:t>
            </a:r>
            <a:r>
              <a:rPr lang="en-US" sz="2400" dirty="0" err="1">
                <a:latin typeface="Times New Roman"/>
                <a:cs typeface="Times New Roman"/>
              </a:rPr>
              <a:t>sinh</a:t>
            </a:r>
            <a:r>
              <a:rPr lang="en-US" sz="2400" dirty="0">
                <a:latin typeface="Times New Roman"/>
                <a:cs typeface="Times New Roman"/>
              </a:rPr>
              <a:t> </a:t>
            </a:r>
            <a:r>
              <a:rPr lang="en-US" sz="2400" dirty="0" err="1">
                <a:latin typeface="Times New Roman"/>
                <a:cs typeface="Times New Roman"/>
              </a:rPr>
              <a:t>học</a:t>
            </a:r>
            <a:r>
              <a:rPr lang="en-US" sz="2400" dirty="0">
                <a:latin typeface="Times New Roman"/>
                <a:cs typeface="Times New Roman"/>
              </a:rPr>
              <a:t> </a:t>
            </a:r>
            <a:r>
              <a:rPr lang="en-US" sz="2400" dirty="0" err="1">
                <a:latin typeface="Times New Roman"/>
                <a:cs typeface="Times New Roman"/>
              </a:rPr>
              <a:t>dưới</a:t>
            </a:r>
            <a:r>
              <a:rPr lang="en-US" sz="2400" dirty="0">
                <a:latin typeface="Times New Roman"/>
                <a:cs typeface="Times New Roman"/>
              </a:rPr>
              <a:t> </a:t>
            </a:r>
            <a:r>
              <a:rPr lang="en-US" sz="2400" dirty="0" err="1">
                <a:latin typeface="Times New Roman"/>
                <a:cs typeface="Times New Roman"/>
              </a:rPr>
              <a:t>dạng</a:t>
            </a:r>
            <a:r>
              <a:rPr lang="en-US" sz="2400" dirty="0">
                <a:latin typeface="Times New Roman"/>
                <a:cs typeface="Times New Roman"/>
              </a:rPr>
              <a:t> pilot </a:t>
            </a:r>
            <a:r>
              <a:rPr lang="en-US" sz="2400" dirty="0" err="1">
                <a:latin typeface="Times New Roman"/>
                <a:cs typeface="Times New Roman"/>
              </a:rPr>
              <a:t>như</a:t>
            </a:r>
            <a:r>
              <a:rPr lang="en-US" sz="2400" dirty="0">
                <a:latin typeface="Times New Roman"/>
                <a:cs typeface="Times New Roman"/>
              </a:rPr>
              <a:t>, </a:t>
            </a:r>
            <a:r>
              <a:rPr lang="en-US" sz="2400" dirty="0" err="1">
                <a:latin typeface="Times New Roman"/>
                <a:cs typeface="Times New Roman"/>
              </a:rPr>
              <a:t>Công</a:t>
            </a:r>
            <a:r>
              <a:rPr lang="en-US" sz="2400" dirty="0">
                <a:latin typeface="Times New Roman"/>
                <a:cs typeface="Times New Roman"/>
              </a:rPr>
              <a:t> </a:t>
            </a:r>
            <a:r>
              <a:rPr lang="en-US" sz="2400" dirty="0" err="1">
                <a:latin typeface="Times New Roman"/>
                <a:cs typeface="Times New Roman"/>
              </a:rPr>
              <a:t>ty</a:t>
            </a:r>
            <a:r>
              <a:rPr lang="en-US" sz="2400" dirty="0">
                <a:latin typeface="Times New Roman"/>
                <a:cs typeface="Times New Roman"/>
              </a:rPr>
              <a:t> Minh </a:t>
            </a:r>
            <a:r>
              <a:rPr lang="en-US" sz="2400" dirty="0" err="1">
                <a:latin typeface="Times New Roman"/>
                <a:cs typeface="Times New Roman"/>
              </a:rPr>
              <a:t>Tú</a:t>
            </a:r>
            <a:r>
              <a:rPr lang="en-US" sz="2400" dirty="0">
                <a:latin typeface="Times New Roman"/>
                <a:cs typeface="Times New Roman"/>
              </a:rPr>
              <a:t> (</a:t>
            </a:r>
            <a:r>
              <a:rPr lang="en-US" sz="2400" dirty="0" err="1">
                <a:latin typeface="Times New Roman"/>
                <a:cs typeface="Times New Roman"/>
              </a:rPr>
              <a:t>Cần</a:t>
            </a:r>
            <a:r>
              <a:rPr lang="en-US" sz="2400" dirty="0">
                <a:latin typeface="Times New Roman"/>
                <a:cs typeface="Times New Roman"/>
              </a:rPr>
              <a:t> </a:t>
            </a:r>
            <a:r>
              <a:rPr lang="en-US" sz="2400" dirty="0" err="1">
                <a:latin typeface="Times New Roman"/>
                <a:cs typeface="Times New Roman"/>
              </a:rPr>
              <a:t>Thơ</a:t>
            </a:r>
            <a:r>
              <a:rPr lang="en-US" sz="2400" dirty="0">
                <a:latin typeface="Times New Roman"/>
                <a:cs typeface="Times New Roman"/>
              </a:rPr>
              <a:t>), ĐH </a:t>
            </a:r>
            <a:r>
              <a:rPr lang="en-US" sz="2400" dirty="0" err="1">
                <a:latin typeface="Times New Roman"/>
                <a:cs typeface="Times New Roman"/>
              </a:rPr>
              <a:t>Bách</a:t>
            </a:r>
            <a:r>
              <a:rPr lang="en-US" sz="2400" dirty="0">
                <a:latin typeface="Times New Roman"/>
                <a:cs typeface="Times New Roman"/>
              </a:rPr>
              <a:t> </a:t>
            </a:r>
            <a:r>
              <a:rPr lang="en-US" sz="2400" dirty="0" err="1">
                <a:latin typeface="Times New Roman"/>
                <a:cs typeface="Times New Roman"/>
              </a:rPr>
              <a:t>khoa</a:t>
            </a:r>
            <a:r>
              <a:rPr lang="en-US" sz="2400" dirty="0">
                <a:latin typeface="Times New Roman"/>
                <a:cs typeface="Times New Roman"/>
              </a:rPr>
              <a:t> TP. </a:t>
            </a:r>
            <a:r>
              <a:rPr lang="en-US" sz="2400" dirty="0" err="1">
                <a:latin typeface="Times New Roman"/>
                <a:cs typeface="Times New Roman"/>
              </a:rPr>
              <a:t>Hồ</a:t>
            </a:r>
            <a:r>
              <a:rPr lang="en-US" sz="2400" dirty="0">
                <a:latin typeface="Times New Roman"/>
                <a:cs typeface="Times New Roman"/>
              </a:rPr>
              <a:t> </a:t>
            </a:r>
            <a:r>
              <a:rPr lang="en-US" sz="2400" dirty="0" err="1">
                <a:latin typeface="Times New Roman"/>
                <a:cs typeface="Times New Roman"/>
              </a:rPr>
              <a:t>Chí</a:t>
            </a:r>
            <a:r>
              <a:rPr lang="en-US" sz="2400" dirty="0">
                <a:latin typeface="Times New Roman"/>
                <a:cs typeface="Times New Roman"/>
              </a:rPr>
              <a:t> Minh, </a:t>
            </a:r>
            <a:r>
              <a:rPr lang="en-US" sz="2400" dirty="0" err="1">
                <a:latin typeface="Times New Roman"/>
                <a:cs typeface="Times New Roman"/>
              </a:rPr>
              <a:t>Viện</a:t>
            </a:r>
            <a:r>
              <a:rPr lang="en-US" sz="2400" dirty="0">
                <a:latin typeface="Times New Roman"/>
                <a:cs typeface="Times New Roman"/>
              </a:rPr>
              <a:t> </a:t>
            </a:r>
            <a:r>
              <a:rPr lang="en-US" sz="2400" dirty="0" err="1">
                <a:latin typeface="Times New Roman"/>
                <a:cs typeface="Times New Roman"/>
              </a:rPr>
              <a:t>Hóa</a:t>
            </a:r>
            <a:r>
              <a:rPr lang="en-US" sz="2400" dirty="0">
                <a:latin typeface="Times New Roman"/>
                <a:cs typeface="Times New Roman"/>
              </a:rPr>
              <a:t> </a:t>
            </a:r>
            <a:r>
              <a:rPr lang="en-US" sz="2400" dirty="0" err="1">
                <a:latin typeface="Times New Roman"/>
                <a:cs typeface="Times New Roman"/>
              </a:rPr>
              <a:t>Công</a:t>
            </a:r>
            <a:r>
              <a:rPr lang="en-US" sz="2400" dirty="0">
                <a:latin typeface="Times New Roman"/>
                <a:cs typeface="Times New Roman"/>
              </a:rPr>
              <a:t> </a:t>
            </a:r>
            <a:r>
              <a:rPr lang="en-US" sz="2400" dirty="0" err="1">
                <a:latin typeface="Times New Roman"/>
                <a:cs typeface="Times New Roman"/>
              </a:rPr>
              <a:t>nghiệp</a:t>
            </a:r>
            <a:r>
              <a:rPr lang="en-US" sz="2400" dirty="0">
                <a:latin typeface="Times New Roman"/>
                <a:cs typeface="Times New Roman"/>
              </a:rPr>
              <a:t> </a:t>
            </a:r>
            <a:r>
              <a:rPr lang="en-US" sz="2400" dirty="0" err="1">
                <a:latin typeface="Times New Roman"/>
                <a:cs typeface="Times New Roman"/>
              </a:rPr>
              <a:t>Hà</a:t>
            </a:r>
            <a:r>
              <a:rPr lang="en-US" sz="2400" dirty="0">
                <a:latin typeface="Times New Roman"/>
                <a:cs typeface="Times New Roman"/>
              </a:rPr>
              <a:t> </a:t>
            </a:r>
            <a:r>
              <a:rPr lang="en-US" sz="2400" dirty="0" err="1">
                <a:latin typeface="Times New Roman"/>
                <a:cs typeface="Times New Roman"/>
              </a:rPr>
              <a:t>Nội</a:t>
            </a:r>
            <a:r>
              <a:rPr lang="en-US" sz="2400" dirty="0">
                <a:latin typeface="Times New Roman"/>
                <a:cs typeface="Times New Roman"/>
              </a:rPr>
              <a:t>, </a:t>
            </a:r>
            <a:r>
              <a:rPr lang="en-US" sz="2400" dirty="0" err="1">
                <a:latin typeface="Times New Roman"/>
                <a:cs typeface="Times New Roman"/>
              </a:rPr>
              <a:t>Viện</a:t>
            </a:r>
            <a:r>
              <a:rPr lang="en-US" sz="2400" dirty="0">
                <a:latin typeface="Times New Roman"/>
                <a:cs typeface="Times New Roman"/>
              </a:rPr>
              <a:t> </a:t>
            </a:r>
            <a:r>
              <a:rPr lang="en-US" sz="2400" dirty="0" err="1">
                <a:latin typeface="Times New Roman"/>
                <a:cs typeface="Times New Roman"/>
              </a:rPr>
              <a:t>khoa</a:t>
            </a:r>
            <a:r>
              <a:rPr lang="en-US" sz="2400" dirty="0">
                <a:latin typeface="Times New Roman"/>
                <a:cs typeface="Times New Roman"/>
              </a:rPr>
              <a:t> </a:t>
            </a:r>
            <a:r>
              <a:rPr lang="en-US" sz="2400" dirty="0" err="1">
                <a:latin typeface="Times New Roman"/>
                <a:cs typeface="Times New Roman"/>
              </a:rPr>
              <a:t>học</a:t>
            </a:r>
            <a:r>
              <a:rPr lang="en-US" sz="2400" dirty="0">
                <a:latin typeface="Times New Roman"/>
                <a:cs typeface="Times New Roman"/>
              </a:rPr>
              <a:t> </a:t>
            </a:r>
            <a:r>
              <a:rPr lang="en-US" sz="2400" dirty="0" err="1">
                <a:latin typeface="Times New Roman"/>
                <a:cs typeface="Times New Roman"/>
              </a:rPr>
              <a:t>Vật</a:t>
            </a:r>
            <a:r>
              <a:rPr lang="en-US" sz="2400" dirty="0">
                <a:latin typeface="Times New Roman"/>
                <a:cs typeface="Times New Roman"/>
              </a:rPr>
              <a:t> </a:t>
            </a:r>
            <a:r>
              <a:rPr lang="en-US" sz="2400" dirty="0" err="1">
                <a:latin typeface="Times New Roman"/>
                <a:cs typeface="Times New Roman"/>
              </a:rPr>
              <a:t>liệu</a:t>
            </a:r>
            <a:r>
              <a:rPr lang="en-US" sz="2400" dirty="0">
                <a:latin typeface="Times New Roman"/>
                <a:cs typeface="Times New Roman"/>
              </a:rPr>
              <a:t> </a:t>
            </a:r>
            <a:r>
              <a:rPr lang="en-US" sz="2400" dirty="0" err="1">
                <a:latin typeface="Times New Roman"/>
                <a:cs typeface="Times New Roman"/>
              </a:rPr>
              <a:t>Ứng</a:t>
            </a:r>
            <a:r>
              <a:rPr lang="en-US" sz="2400" dirty="0">
                <a:latin typeface="Times New Roman"/>
                <a:cs typeface="Times New Roman"/>
              </a:rPr>
              <a:t> </a:t>
            </a:r>
            <a:r>
              <a:rPr lang="en-US" sz="2400" dirty="0" err="1">
                <a:latin typeface="Times New Roman"/>
                <a:cs typeface="Times New Roman"/>
              </a:rPr>
              <a:t>dụng</a:t>
            </a:r>
            <a:r>
              <a:rPr lang="en-US" sz="2400" dirty="0">
                <a:latin typeface="Times New Roman"/>
                <a:cs typeface="Times New Roman"/>
              </a:rPr>
              <a:t> TP. HCM… </a:t>
            </a:r>
            <a:r>
              <a:rPr lang="en-US" sz="2400" dirty="0" err="1">
                <a:latin typeface="Times New Roman"/>
                <a:cs typeface="Times New Roman"/>
              </a:rPr>
              <a:t>được</a:t>
            </a:r>
            <a:r>
              <a:rPr lang="en-US" sz="2400" dirty="0">
                <a:latin typeface="Times New Roman"/>
                <a:cs typeface="Times New Roman"/>
              </a:rPr>
              <a:t> </a:t>
            </a:r>
            <a:r>
              <a:rPr lang="en-US" sz="2400" dirty="0" err="1">
                <a:latin typeface="Times New Roman"/>
                <a:cs typeface="Times New Roman"/>
              </a:rPr>
              <a:t>dư</a:t>
            </a:r>
            <a:r>
              <a:rPr lang="en-US" sz="2400" dirty="0">
                <a:latin typeface="Times New Roman"/>
                <a:cs typeface="Times New Roman"/>
              </a:rPr>
              <a:t> </a:t>
            </a:r>
            <a:r>
              <a:rPr lang="en-US" sz="2400" dirty="0" err="1">
                <a:latin typeface="Times New Roman"/>
                <a:cs typeface="Times New Roman"/>
              </a:rPr>
              <a:t>luận</a:t>
            </a:r>
            <a:r>
              <a:rPr lang="en-US" sz="2400" dirty="0">
                <a:latin typeface="Times New Roman"/>
                <a:cs typeface="Times New Roman"/>
              </a:rPr>
              <a:t> </a:t>
            </a:r>
            <a:r>
              <a:rPr lang="en-US" sz="2400" dirty="0" err="1">
                <a:latin typeface="Times New Roman"/>
                <a:cs typeface="Times New Roman"/>
              </a:rPr>
              <a:t>quan</a:t>
            </a:r>
            <a:r>
              <a:rPr lang="en-US" sz="2400" dirty="0">
                <a:latin typeface="Times New Roman"/>
                <a:cs typeface="Times New Roman"/>
              </a:rPr>
              <a:t> </a:t>
            </a:r>
            <a:r>
              <a:rPr lang="en-US" sz="2400" dirty="0" err="1">
                <a:latin typeface="Times New Roman"/>
                <a:cs typeface="Times New Roman"/>
              </a:rPr>
              <a:t>tâm</a:t>
            </a:r>
            <a:r>
              <a:rPr lang="en-US" sz="2400" dirty="0">
                <a:latin typeface="Times New Roman"/>
                <a:cs typeface="Times New Roman"/>
              </a:rPr>
              <a:t>.</a:t>
            </a:r>
          </a:p>
          <a:p>
            <a:r>
              <a:rPr lang="en-US" sz="2400" dirty="0" err="1">
                <a:latin typeface="Times New Roman"/>
                <a:cs typeface="Times New Roman"/>
              </a:rPr>
              <a:t>Từ</a:t>
            </a:r>
            <a:r>
              <a:rPr lang="en-US" sz="2400" dirty="0">
                <a:latin typeface="Times New Roman"/>
                <a:cs typeface="Times New Roman"/>
              </a:rPr>
              <a:t> </a:t>
            </a:r>
            <a:r>
              <a:rPr lang="en-US" sz="2400" dirty="0" err="1">
                <a:latin typeface="Times New Roman"/>
                <a:cs typeface="Times New Roman"/>
              </a:rPr>
              <a:t>năm</a:t>
            </a:r>
            <a:r>
              <a:rPr lang="en-US" sz="2400" dirty="0">
                <a:latin typeface="Times New Roman"/>
                <a:cs typeface="Times New Roman"/>
              </a:rPr>
              <a:t> 2008 </a:t>
            </a:r>
            <a:r>
              <a:rPr lang="en-US" sz="2400" dirty="0" err="1">
                <a:latin typeface="Times New Roman"/>
                <a:cs typeface="Times New Roman"/>
              </a:rPr>
              <a:t>đến</a:t>
            </a:r>
            <a:r>
              <a:rPr lang="en-US" sz="2400" dirty="0">
                <a:latin typeface="Times New Roman"/>
                <a:cs typeface="Times New Roman"/>
              </a:rPr>
              <a:t> nay, </a:t>
            </a:r>
            <a:r>
              <a:rPr lang="en-US" sz="2400" dirty="0" err="1">
                <a:latin typeface="Times New Roman"/>
                <a:cs typeface="Times New Roman"/>
              </a:rPr>
              <a:t>Việt</a:t>
            </a:r>
            <a:r>
              <a:rPr lang="en-US" sz="2400" dirty="0">
                <a:latin typeface="Times New Roman"/>
                <a:cs typeface="Times New Roman"/>
              </a:rPr>
              <a:t> Nam </a:t>
            </a:r>
            <a:r>
              <a:rPr lang="en-US" sz="2400" dirty="0" err="1">
                <a:latin typeface="Times New Roman"/>
                <a:cs typeface="Times New Roman"/>
              </a:rPr>
              <a:t>đã</a:t>
            </a:r>
            <a:r>
              <a:rPr lang="en-US" sz="2400" dirty="0">
                <a:latin typeface="Times New Roman"/>
                <a:cs typeface="Times New Roman"/>
              </a:rPr>
              <a:t> </a:t>
            </a:r>
            <a:r>
              <a:rPr lang="en-US" sz="2400" dirty="0" err="1">
                <a:latin typeface="Times New Roman"/>
                <a:cs typeface="Times New Roman"/>
              </a:rPr>
              <a:t>có</a:t>
            </a:r>
            <a:r>
              <a:rPr lang="en-US" sz="2400" dirty="0">
                <a:latin typeface="Times New Roman"/>
                <a:cs typeface="Times New Roman"/>
              </a:rPr>
              <a:t> 4 </a:t>
            </a:r>
            <a:r>
              <a:rPr lang="en-US" sz="2400" dirty="0" err="1">
                <a:latin typeface="Times New Roman"/>
                <a:cs typeface="Times New Roman"/>
              </a:rPr>
              <a:t>dự</a:t>
            </a:r>
            <a:r>
              <a:rPr lang="en-US" sz="2400" dirty="0">
                <a:latin typeface="Times New Roman"/>
                <a:cs typeface="Times New Roman"/>
              </a:rPr>
              <a:t> </a:t>
            </a:r>
            <a:r>
              <a:rPr lang="en-US" sz="2400" dirty="0" err="1">
                <a:latin typeface="Times New Roman"/>
                <a:cs typeface="Times New Roman"/>
              </a:rPr>
              <a:t>án</a:t>
            </a:r>
            <a:r>
              <a:rPr lang="en-US" sz="2400" dirty="0">
                <a:latin typeface="Times New Roman"/>
                <a:cs typeface="Times New Roman"/>
              </a:rPr>
              <a:t> </a:t>
            </a:r>
            <a:r>
              <a:rPr lang="en-US" sz="2400" dirty="0" err="1">
                <a:latin typeface="Times New Roman"/>
                <a:cs typeface="Times New Roman"/>
              </a:rPr>
              <a:t>sản</a:t>
            </a:r>
            <a:r>
              <a:rPr lang="en-US" sz="2400" dirty="0">
                <a:latin typeface="Times New Roman"/>
                <a:cs typeface="Times New Roman"/>
              </a:rPr>
              <a:t> </a:t>
            </a:r>
            <a:r>
              <a:rPr lang="en-US" sz="2400" dirty="0" err="1">
                <a:latin typeface="Times New Roman"/>
                <a:cs typeface="Times New Roman"/>
              </a:rPr>
              <a:t>xuất</a:t>
            </a:r>
            <a:r>
              <a:rPr lang="en-US" sz="2400" dirty="0">
                <a:latin typeface="Times New Roman"/>
                <a:cs typeface="Times New Roman"/>
              </a:rPr>
              <a:t> ethanol </a:t>
            </a:r>
            <a:r>
              <a:rPr lang="en-US" sz="2400" dirty="0" err="1">
                <a:latin typeface="Times New Roman"/>
                <a:cs typeface="Times New Roman"/>
              </a:rPr>
              <a:t>sinh</a:t>
            </a:r>
            <a:r>
              <a:rPr lang="en-US" sz="2400" dirty="0">
                <a:latin typeface="Times New Roman"/>
                <a:cs typeface="Times New Roman"/>
              </a:rPr>
              <a:t> </a:t>
            </a:r>
            <a:r>
              <a:rPr lang="en-US" sz="2400" dirty="0" err="1">
                <a:latin typeface="Times New Roman"/>
                <a:cs typeface="Times New Roman"/>
              </a:rPr>
              <a:t>học</a:t>
            </a:r>
            <a:r>
              <a:rPr lang="en-US" sz="2400" dirty="0">
                <a:latin typeface="Times New Roman"/>
                <a:cs typeface="Times New Roman"/>
              </a:rPr>
              <a:t> </a:t>
            </a:r>
            <a:r>
              <a:rPr lang="en-US" sz="2400" dirty="0" err="1">
                <a:latin typeface="Times New Roman"/>
                <a:cs typeface="Times New Roman"/>
              </a:rPr>
              <a:t>từ</a:t>
            </a:r>
            <a:r>
              <a:rPr lang="en-US" sz="2400" dirty="0">
                <a:latin typeface="Times New Roman"/>
                <a:cs typeface="Times New Roman"/>
              </a:rPr>
              <a:t> </a:t>
            </a:r>
            <a:r>
              <a:rPr lang="en-US" sz="2400" dirty="0" err="1">
                <a:latin typeface="Times New Roman"/>
                <a:cs typeface="Times New Roman"/>
              </a:rPr>
              <a:t>sắn</a:t>
            </a:r>
            <a:r>
              <a:rPr lang="en-US" sz="2400" dirty="0">
                <a:latin typeface="Times New Roman"/>
                <a:cs typeface="Times New Roman"/>
              </a:rPr>
              <a:t> </a:t>
            </a:r>
            <a:r>
              <a:rPr lang="en-US" sz="2400" dirty="0" err="1">
                <a:latin typeface="Times New Roman"/>
                <a:cs typeface="Times New Roman"/>
              </a:rPr>
              <a:t>lát</a:t>
            </a:r>
            <a:r>
              <a:rPr lang="en-US" sz="2400" dirty="0">
                <a:latin typeface="Times New Roman"/>
                <a:cs typeface="Times New Roman"/>
              </a:rPr>
              <a:t> </a:t>
            </a:r>
            <a:r>
              <a:rPr lang="en-US" sz="2400" dirty="0" err="1">
                <a:latin typeface="Times New Roman"/>
                <a:cs typeface="Times New Roman"/>
              </a:rPr>
              <a:t>hoặc</a:t>
            </a:r>
            <a:r>
              <a:rPr lang="en-US" sz="2400" dirty="0">
                <a:latin typeface="Times New Roman"/>
                <a:cs typeface="Times New Roman"/>
              </a:rPr>
              <a:t> </a:t>
            </a:r>
            <a:r>
              <a:rPr lang="en-US" sz="2400" dirty="0" err="1">
                <a:latin typeface="Times New Roman"/>
                <a:cs typeface="Times New Roman"/>
              </a:rPr>
              <a:t>rỉ</a:t>
            </a:r>
            <a:r>
              <a:rPr lang="en-US" sz="2400" dirty="0">
                <a:latin typeface="Times New Roman"/>
                <a:cs typeface="Times New Roman"/>
              </a:rPr>
              <a:t> </a:t>
            </a:r>
            <a:r>
              <a:rPr lang="en-US" sz="2400" dirty="0" err="1">
                <a:latin typeface="Times New Roman"/>
                <a:cs typeface="Times New Roman"/>
              </a:rPr>
              <a:t>đường</a:t>
            </a:r>
            <a:r>
              <a:rPr lang="en-US" sz="2400" dirty="0">
                <a:latin typeface="Times New Roman"/>
                <a:cs typeface="Times New Roman"/>
              </a:rPr>
              <a:t> </a:t>
            </a:r>
            <a:r>
              <a:rPr lang="en-US" sz="2400" dirty="0" err="1">
                <a:latin typeface="Times New Roman"/>
                <a:cs typeface="Times New Roman"/>
              </a:rPr>
              <a:t>để</a:t>
            </a:r>
            <a:r>
              <a:rPr lang="en-US" sz="2400" dirty="0">
                <a:latin typeface="Times New Roman"/>
                <a:cs typeface="Times New Roman"/>
              </a:rPr>
              <a:t> </a:t>
            </a:r>
            <a:r>
              <a:rPr lang="en-US" sz="2400" dirty="0" err="1">
                <a:latin typeface="Times New Roman"/>
                <a:cs typeface="Times New Roman"/>
              </a:rPr>
              <a:t>trộn</a:t>
            </a:r>
            <a:r>
              <a:rPr lang="en-US" sz="2400" dirty="0">
                <a:latin typeface="Times New Roman"/>
                <a:cs typeface="Times New Roman"/>
              </a:rPr>
              <a:t> </a:t>
            </a:r>
            <a:r>
              <a:rPr lang="en-US" sz="2400" dirty="0" err="1">
                <a:latin typeface="Times New Roman"/>
                <a:cs typeface="Times New Roman"/>
              </a:rPr>
              <a:t>với</a:t>
            </a:r>
            <a:r>
              <a:rPr lang="en-US" sz="2400" dirty="0">
                <a:latin typeface="Times New Roman"/>
                <a:cs typeface="Times New Roman"/>
              </a:rPr>
              <a:t> </a:t>
            </a:r>
            <a:r>
              <a:rPr lang="en-US" sz="2400" dirty="0" err="1">
                <a:latin typeface="Times New Roman"/>
                <a:cs typeface="Times New Roman"/>
              </a:rPr>
              <a:t>xăng</a:t>
            </a:r>
            <a:r>
              <a:rPr lang="en-US" sz="2400" dirty="0">
                <a:latin typeface="Times New Roman"/>
                <a:cs typeface="Times New Roman"/>
              </a:rPr>
              <a:t> </a:t>
            </a:r>
            <a:r>
              <a:rPr lang="en-US" sz="2400" dirty="0" err="1">
                <a:latin typeface="Times New Roman"/>
                <a:cs typeface="Times New Roman"/>
              </a:rPr>
              <a:t>thành</a:t>
            </a:r>
            <a:r>
              <a:rPr lang="en-US" sz="2400" dirty="0">
                <a:latin typeface="Times New Roman"/>
                <a:cs typeface="Times New Roman"/>
              </a:rPr>
              <a:t> gasohol. </a:t>
            </a:r>
            <a:r>
              <a:rPr lang="en-US" sz="2400" dirty="0" err="1">
                <a:latin typeface="Times New Roman"/>
                <a:cs typeface="Times New Roman"/>
              </a:rPr>
              <a:t>Mẻ</a:t>
            </a:r>
            <a:r>
              <a:rPr lang="en-US" sz="2400" dirty="0">
                <a:latin typeface="Times New Roman"/>
                <a:cs typeface="Times New Roman"/>
              </a:rPr>
              <a:t> </a:t>
            </a:r>
            <a:r>
              <a:rPr lang="en-US" sz="2400" dirty="0" err="1">
                <a:latin typeface="Times New Roman"/>
                <a:cs typeface="Times New Roman"/>
              </a:rPr>
              <a:t>cồn</a:t>
            </a:r>
            <a:r>
              <a:rPr lang="en-US" sz="2400" dirty="0">
                <a:latin typeface="Times New Roman"/>
                <a:cs typeface="Times New Roman"/>
              </a:rPr>
              <a:t> </a:t>
            </a:r>
            <a:r>
              <a:rPr lang="en-US" sz="2400" dirty="0" err="1">
                <a:latin typeface="Times New Roman"/>
                <a:cs typeface="Times New Roman"/>
              </a:rPr>
              <a:t>đầu</a:t>
            </a:r>
            <a:r>
              <a:rPr lang="en-US" sz="2400" dirty="0">
                <a:latin typeface="Times New Roman"/>
                <a:cs typeface="Times New Roman"/>
              </a:rPr>
              <a:t> </a:t>
            </a:r>
            <a:r>
              <a:rPr lang="en-US" sz="2400" dirty="0" err="1">
                <a:latin typeface="Times New Roman"/>
                <a:cs typeface="Times New Roman"/>
              </a:rPr>
              <a:t>tiên</a:t>
            </a:r>
            <a:r>
              <a:rPr lang="en-US" sz="2400" dirty="0">
                <a:latin typeface="Times New Roman"/>
                <a:cs typeface="Times New Roman"/>
              </a:rPr>
              <a:t> </a:t>
            </a:r>
            <a:r>
              <a:rPr lang="en-US" sz="2400" dirty="0" err="1">
                <a:latin typeface="Times New Roman"/>
                <a:cs typeface="Times New Roman"/>
              </a:rPr>
              <a:t>của</a:t>
            </a:r>
            <a:r>
              <a:rPr lang="en-US" sz="2400" dirty="0">
                <a:latin typeface="Times New Roman"/>
                <a:cs typeface="Times New Roman"/>
              </a:rPr>
              <a:t> </a:t>
            </a:r>
            <a:r>
              <a:rPr lang="en-US" sz="2400" dirty="0" err="1">
                <a:latin typeface="Times New Roman"/>
                <a:cs typeface="Times New Roman"/>
              </a:rPr>
              <a:t>Công</a:t>
            </a:r>
            <a:r>
              <a:rPr lang="en-US" sz="2400" dirty="0">
                <a:latin typeface="Times New Roman"/>
                <a:cs typeface="Times New Roman"/>
              </a:rPr>
              <a:t> </a:t>
            </a:r>
            <a:r>
              <a:rPr lang="en-US" sz="2400" dirty="0" err="1">
                <a:latin typeface="Times New Roman"/>
                <a:cs typeface="Times New Roman"/>
              </a:rPr>
              <a:t>ty</a:t>
            </a:r>
            <a:r>
              <a:rPr lang="en-US" sz="2400" dirty="0">
                <a:latin typeface="Times New Roman"/>
                <a:cs typeface="Times New Roman"/>
              </a:rPr>
              <a:t> </a:t>
            </a:r>
            <a:r>
              <a:rPr lang="en-US" sz="2400" dirty="0" err="1">
                <a:latin typeface="Times New Roman"/>
                <a:cs typeface="Times New Roman"/>
              </a:rPr>
              <a:t>cổ</a:t>
            </a:r>
            <a:r>
              <a:rPr lang="en-US" sz="2400" dirty="0">
                <a:latin typeface="Times New Roman"/>
                <a:cs typeface="Times New Roman"/>
              </a:rPr>
              <a:t> </a:t>
            </a:r>
            <a:r>
              <a:rPr lang="en-US" sz="2400" dirty="0" err="1">
                <a:latin typeface="Times New Roman"/>
                <a:cs typeface="Times New Roman"/>
              </a:rPr>
              <a:t>phần</a:t>
            </a:r>
            <a:r>
              <a:rPr lang="en-US" sz="2400" dirty="0">
                <a:latin typeface="Times New Roman"/>
                <a:cs typeface="Times New Roman"/>
              </a:rPr>
              <a:t> </a:t>
            </a:r>
            <a:r>
              <a:rPr lang="en-US" sz="2400" dirty="0" err="1">
                <a:latin typeface="Times New Roman"/>
                <a:cs typeface="Times New Roman"/>
              </a:rPr>
              <a:t>Đồng</a:t>
            </a:r>
            <a:r>
              <a:rPr lang="en-US" sz="2400" dirty="0">
                <a:latin typeface="Times New Roman"/>
                <a:cs typeface="Times New Roman"/>
              </a:rPr>
              <a:t> </a:t>
            </a:r>
            <a:r>
              <a:rPr lang="en-US" sz="2400" dirty="0" err="1">
                <a:latin typeface="Times New Roman"/>
                <a:cs typeface="Times New Roman"/>
              </a:rPr>
              <a:t>Xanh</a:t>
            </a:r>
            <a:r>
              <a:rPr lang="en-US" sz="2400" dirty="0">
                <a:latin typeface="Times New Roman"/>
                <a:cs typeface="Times New Roman"/>
              </a:rPr>
              <a:t> (</a:t>
            </a:r>
            <a:r>
              <a:rPr lang="en-US" sz="2400" dirty="0" err="1">
                <a:latin typeface="Times New Roman"/>
                <a:cs typeface="Times New Roman"/>
              </a:rPr>
              <a:t>Quảng</a:t>
            </a:r>
            <a:r>
              <a:rPr lang="en-US" sz="2400" dirty="0">
                <a:latin typeface="Times New Roman"/>
                <a:cs typeface="Times New Roman"/>
              </a:rPr>
              <a:t> Nam) </a:t>
            </a:r>
            <a:r>
              <a:rPr lang="en-US" sz="2400" dirty="0" err="1">
                <a:latin typeface="Times New Roman"/>
                <a:cs typeface="Times New Roman"/>
              </a:rPr>
              <a:t>đạt</a:t>
            </a:r>
            <a:r>
              <a:rPr lang="en-US" sz="2400" dirty="0">
                <a:latin typeface="Times New Roman"/>
                <a:cs typeface="Times New Roman"/>
              </a:rPr>
              <a:t> 120.000 </a:t>
            </a:r>
            <a:r>
              <a:rPr lang="en-US" sz="2400" dirty="0" err="1">
                <a:latin typeface="Times New Roman"/>
                <a:cs typeface="Times New Roman"/>
              </a:rPr>
              <a:t>lít</a:t>
            </a:r>
            <a:r>
              <a:rPr lang="en-US" sz="2400" dirty="0">
                <a:latin typeface="Times New Roman"/>
                <a:cs typeface="Times New Roman"/>
              </a:rPr>
              <a:t>/</a:t>
            </a:r>
            <a:r>
              <a:rPr lang="en-US" sz="2400" dirty="0" err="1">
                <a:latin typeface="Times New Roman"/>
                <a:cs typeface="Times New Roman"/>
              </a:rPr>
              <a:t>ngày</a:t>
            </a:r>
            <a:r>
              <a:rPr lang="en-US" sz="2400" dirty="0">
                <a:latin typeface="Times New Roman"/>
                <a:cs typeface="Times New Roman"/>
              </a:rPr>
              <a:t> </a:t>
            </a:r>
            <a:r>
              <a:rPr lang="en-US" sz="2400" dirty="0" err="1">
                <a:latin typeface="Times New Roman"/>
                <a:cs typeface="Times New Roman"/>
              </a:rPr>
              <a:t>đã</a:t>
            </a:r>
            <a:r>
              <a:rPr lang="en-US" sz="2400" dirty="0">
                <a:latin typeface="Times New Roman"/>
                <a:cs typeface="Times New Roman"/>
              </a:rPr>
              <a:t> </a:t>
            </a:r>
            <a:r>
              <a:rPr lang="en-US" sz="2400" dirty="0" err="1">
                <a:latin typeface="Times New Roman"/>
                <a:cs typeface="Times New Roman"/>
              </a:rPr>
              <a:t>ra</a:t>
            </a:r>
            <a:r>
              <a:rPr lang="en-US" sz="2400" dirty="0">
                <a:latin typeface="Times New Roman"/>
                <a:cs typeface="Times New Roman"/>
              </a:rPr>
              <a:t> </a:t>
            </a:r>
            <a:r>
              <a:rPr lang="en-US" sz="2400" dirty="0" err="1">
                <a:latin typeface="Times New Roman"/>
                <a:cs typeface="Times New Roman"/>
              </a:rPr>
              <a:t>lò</a:t>
            </a:r>
            <a:r>
              <a:rPr lang="en-US" sz="2400" dirty="0">
                <a:latin typeface="Times New Roman"/>
                <a:cs typeface="Times New Roman"/>
              </a:rPr>
              <a:t> </a:t>
            </a:r>
            <a:r>
              <a:rPr lang="en-US" sz="2400" dirty="0" err="1">
                <a:latin typeface="Times New Roman"/>
                <a:cs typeface="Times New Roman"/>
              </a:rPr>
              <a:t>vào</a:t>
            </a:r>
            <a:r>
              <a:rPr lang="en-US" sz="2400" dirty="0">
                <a:latin typeface="Times New Roman"/>
                <a:cs typeface="Times New Roman"/>
              </a:rPr>
              <a:t> </a:t>
            </a:r>
            <a:r>
              <a:rPr lang="en-US" sz="2400" dirty="0" err="1">
                <a:latin typeface="Times New Roman"/>
                <a:cs typeface="Times New Roman"/>
              </a:rPr>
              <a:t>tháng</a:t>
            </a:r>
            <a:r>
              <a:rPr lang="en-US" sz="2400" dirty="0">
                <a:latin typeface="Times New Roman"/>
                <a:cs typeface="Times New Roman"/>
              </a:rPr>
              <a:t> 10/2009, </a:t>
            </a:r>
            <a:r>
              <a:rPr lang="en-US" sz="2400" dirty="0" err="1">
                <a:latin typeface="Times New Roman"/>
                <a:cs typeface="Times New Roman"/>
              </a:rPr>
              <a:t>góp</a:t>
            </a:r>
            <a:r>
              <a:rPr lang="en-US" sz="2400" dirty="0">
                <a:latin typeface="Times New Roman"/>
                <a:cs typeface="Times New Roman"/>
              </a:rPr>
              <a:t> </a:t>
            </a:r>
            <a:r>
              <a:rPr lang="en-US" sz="2400" dirty="0" err="1">
                <a:latin typeface="Times New Roman"/>
                <a:cs typeface="Times New Roman"/>
              </a:rPr>
              <a:t>phần</a:t>
            </a:r>
            <a:r>
              <a:rPr lang="en-US" sz="2400" dirty="0">
                <a:latin typeface="Times New Roman"/>
                <a:cs typeface="Times New Roman"/>
              </a:rPr>
              <a:t> </a:t>
            </a:r>
            <a:r>
              <a:rPr lang="en-US" sz="2400" dirty="0" err="1">
                <a:latin typeface="Times New Roman"/>
                <a:cs typeface="Times New Roman"/>
              </a:rPr>
              <a:t>đưa</a:t>
            </a:r>
            <a:r>
              <a:rPr lang="en-US" sz="2400" dirty="0">
                <a:latin typeface="Times New Roman"/>
                <a:cs typeface="Times New Roman"/>
              </a:rPr>
              <a:t> </a:t>
            </a:r>
            <a:r>
              <a:rPr lang="en-US" sz="2400" dirty="0" err="1">
                <a:latin typeface="Times New Roman"/>
                <a:cs typeface="Times New Roman"/>
              </a:rPr>
              <a:t>tổng</a:t>
            </a:r>
            <a:r>
              <a:rPr lang="en-US" sz="2400" dirty="0">
                <a:latin typeface="Times New Roman"/>
                <a:cs typeface="Times New Roman"/>
              </a:rPr>
              <a:t> </a:t>
            </a:r>
            <a:r>
              <a:rPr lang="en-US" sz="2400" dirty="0" err="1">
                <a:latin typeface="Times New Roman"/>
                <a:cs typeface="Times New Roman"/>
              </a:rPr>
              <a:t>sản</a:t>
            </a:r>
            <a:r>
              <a:rPr lang="en-US" sz="2400" dirty="0">
                <a:latin typeface="Times New Roman"/>
                <a:cs typeface="Times New Roman"/>
              </a:rPr>
              <a:t> </a:t>
            </a:r>
            <a:r>
              <a:rPr lang="en-US" sz="2400" dirty="0" err="1">
                <a:latin typeface="Times New Roman"/>
                <a:cs typeface="Times New Roman"/>
              </a:rPr>
              <a:t>lượng</a:t>
            </a:r>
            <a:r>
              <a:rPr lang="en-US" sz="2400" dirty="0">
                <a:latin typeface="Times New Roman"/>
                <a:cs typeface="Times New Roman"/>
              </a:rPr>
              <a:t> </a:t>
            </a:r>
            <a:r>
              <a:rPr lang="en-US" sz="2400" dirty="0" err="1">
                <a:latin typeface="Times New Roman"/>
                <a:cs typeface="Times New Roman"/>
              </a:rPr>
              <a:t>cồn</a:t>
            </a:r>
            <a:r>
              <a:rPr lang="en-US" sz="2400" dirty="0">
                <a:latin typeface="Times New Roman"/>
                <a:cs typeface="Times New Roman"/>
              </a:rPr>
              <a:t> </a:t>
            </a:r>
            <a:r>
              <a:rPr lang="en-US" sz="2400" dirty="0" err="1">
                <a:latin typeface="Times New Roman"/>
                <a:cs typeface="Times New Roman"/>
              </a:rPr>
              <a:t>của</a:t>
            </a:r>
            <a:r>
              <a:rPr lang="en-US" sz="2400" dirty="0">
                <a:latin typeface="Times New Roman"/>
                <a:cs typeface="Times New Roman"/>
              </a:rPr>
              <a:t> </a:t>
            </a:r>
            <a:r>
              <a:rPr lang="en-US" sz="2400" dirty="0" err="1">
                <a:latin typeface="Times New Roman"/>
                <a:cs typeface="Times New Roman"/>
              </a:rPr>
              <a:t>Việt</a:t>
            </a:r>
            <a:r>
              <a:rPr lang="en-US" sz="2400" dirty="0">
                <a:latin typeface="Times New Roman"/>
                <a:cs typeface="Times New Roman"/>
              </a:rPr>
              <a:t> Nam </a:t>
            </a:r>
            <a:r>
              <a:rPr lang="en-US" sz="2400" dirty="0" err="1">
                <a:latin typeface="Times New Roman"/>
                <a:cs typeface="Times New Roman"/>
              </a:rPr>
              <a:t>trong</a:t>
            </a:r>
            <a:r>
              <a:rPr lang="en-US" sz="2400" dirty="0">
                <a:latin typeface="Times New Roman"/>
                <a:cs typeface="Times New Roman"/>
              </a:rPr>
              <a:t> </a:t>
            </a:r>
            <a:r>
              <a:rPr lang="en-US" sz="2400" dirty="0" err="1">
                <a:latin typeface="Times New Roman"/>
                <a:cs typeface="Times New Roman"/>
              </a:rPr>
              <a:t>năm</a:t>
            </a:r>
            <a:r>
              <a:rPr lang="en-US" sz="2400" dirty="0">
                <a:latin typeface="Times New Roman"/>
                <a:cs typeface="Times New Roman"/>
              </a:rPr>
              <a:t> 2009 </a:t>
            </a:r>
            <a:r>
              <a:rPr lang="en-US" sz="2400" dirty="0" err="1">
                <a:latin typeface="Times New Roman"/>
                <a:cs typeface="Times New Roman"/>
              </a:rPr>
              <a:t>đạt</a:t>
            </a:r>
            <a:r>
              <a:rPr lang="en-US" sz="2400" dirty="0">
                <a:latin typeface="Times New Roman"/>
                <a:cs typeface="Times New Roman"/>
              </a:rPr>
              <a:t> 50 </a:t>
            </a:r>
            <a:r>
              <a:rPr lang="en-US" sz="2400" dirty="0" err="1">
                <a:latin typeface="Times New Roman"/>
                <a:cs typeface="Times New Roman"/>
              </a:rPr>
              <a:t>triệu</a:t>
            </a:r>
            <a:r>
              <a:rPr lang="en-US" sz="2400" dirty="0">
                <a:latin typeface="Times New Roman"/>
                <a:cs typeface="Times New Roman"/>
              </a:rPr>
              <a:t> </a:t>
            </a:r>
            <a:r>
              <a:rPr lang="en-US" sz="2400" dirty="0" err="1">
                <a:latin typeface="Times New Roman"/>
                <a:cs typeface="Times New Roman"/>
              </a:rPr>
              <a:t>lít</a:t>
            </a:r>
            <a:r>
              <a:rPr lang="en-US" sz="2400" dirty="0">
                <a:latin typeface="Times New Roman"/>
                <a:cs typeface="Times New Roman"/>
              </a:rPr>
              <a:t>/</a:t>
            </a:r>
            <a:r>
              <a:rPr lang="en-US" sz="2400" dirty="0" err="1">
                <a:latin typeface="Times New Roman"/>
                <a:cs typeface="Times New Roman"/>
              </a:rPr>
              <a:t>năm</a:t>
            </a:r>
            <a:r>
              <a:rPr lang="en-US" sz="2400" dirty="0">
                <a:latin typeface="Times New Roman"/>
                <a:cs typeface="Times New Roman"/>
              </a:rPr>
              <a:t>. </a:t>
            </a:r>
            <a:r>
              <a:rPr lang="en-US" sz="2400" dirty="0" err="1">
                <a:latin typeface="Times New Roman"/>
                <a:cs typeface="Times New Roman"/>
              </a:rPr>
              <a:t>Tuy</a:t>
            </a:r>
            <a:r>
              <a:rPr lang="en-US" sz="2400" dirty="0">
                <a:latin typeface="Times New Roman"/>
                <a:cs typeface="Times New Roman"/>
              </a:rPr>
              <a:t> </a:t>
            </a:r>
            <a:r>
              <a:rPr lang="en-US" sz="2400" dirty="0" err="1">
                <a:latin typeface="Times New Roman"/>
                <a:cs typeface="Times New Roman"/>
              </a:rPr>
              <a:t>nhiên</a:t>
            </a:r>
            <a:r>
              <a:rPr lang="en-US" sz="2400" dirty="0">
                <a:latin typeface="Times New Roman"/>
                <a:cs typeface="Times New Roman"/>
              </a:rPr>
              <a:t>, </a:t>
            </a:r>
            <a:r>
              <a:rPr lang="en-US" sz="2400" dirty="0" err="1">
                <a:latin typeface="Times New Roman"/>
                <a:cs typeface="Times New Roman"/>
              </a:rPr>
              <a:t>giá</a:t>
            </a:r>
            <a:r>
              <a:rPr lang="en-US" sz="2400" dirty="0">
                <a:latin typeface="Times New Roman"/>
                <a:cs typeface="Times New Roman"/>
              </a:rPr>
              <a:t> </a:t>
            </a:r>
            <a:r>
              <a:rPr lang="en-US" sz="2400" dirty="0" err="1">
                <a:latin typeface="Times New Roman"/>
                <a:cs typeface="Times New Roman"/>
              </a:rPr>
              <a:t>cồn</a:t>
            </a:r>
            <a:r>
              <a:rPr lang="en-US" sz="2400" dirty="0">
                <a:latin typeface="Times New Roman"/>
                <a:cs typeface="Times New Roman"/>
              </a:rPr>
              <a:t> </a:t>
            </a:r>
            <a:r>
              <a:rPr lang="en-US" sz="2400" dirty="0" err="1">
                <a:latin typeface="Times New Roman"/>
                <a:cs typeface="Times New Roman"/>
              </a:rPr>
              <a:t>trên</a:t>
            </a:r>
            <a:r>
              <a:rPr lang="en-US" sz="2400" dirty="0">
                <a:latin typeface="Times New Roman"/>
                <a:cs typeface="Times New Roman"/>
              </a:rPr>
              <a:t> </a:t>
            </a:r>
            <a:r>
              <a:rPr lang="en-US" sz="2400" dirty="0" err="1">
                <a:latin typeface="Times New Roman"/>
                <a:cs typeface="Times New Roman"/>
              </a:rPr>
              <a:t>thị</a:t>
            </a:r>
            <a:r>
              <a:rPr lang="en-US" sz="2400" dirty="0">
                <a:latin typeface="Times New Roman"/>
                <a:cs typeface="Times New Roman"/>
              </a:rPr>
              <a:t> </a:t>
            </a:r>
            <a:r>
              <a:rPr lang="en-US" sz="2400" dirty="0" err="1">
                <a:latin typeface="Times New Roman"/>
                <a:cs typeface="Times New Roman"/>
              </a:rPr>
              <a:t>trường</a:t>
            </a:r>
            <a:r>
              <a:rPr lang="en-US" sz="2400" dirty="0">
                <a:latin typeface="Times New Roman"/>
                <a:cs typeface="Times New Roman"/>
              </a:rPr>
              <a:t> </a:t>
            </a:r>
            <a:r>
              <a:rPr lang="en-US" sz="2400" dirty="0" err="1">
                <a:latin typeface="Times New Roman"/>
                <a:cs typeface="Times New Roman"/>
              </a:rPr>
              <a:t>trong</a:t>
            </a:r>
            <a:r>
              <a:rPr lang="en-US" sz="2400" dirty="0">
                <a:latin typeface="Times New Roman"/>
                <a:cs typeface="Times New Roman"/>
              </a:rPr>
              <a:t> </a:t>
            </a:r>
            <a:r>
              <a:rPr lang="en-US" sz="2400" dirty="0" err="1">
                <a:latin typeface="Times New Roman"/>
                <a:cs typeface="Times New Roman"/>
              </a:rPr>
              <a:t>nước</a:t>
            </a:r>
            <a:r>
              <a:rPr lang="en-US" sz="2400" dirty="0">
                <a:latin typeface="Times New Roman"/>
                <a:cs typeface="Times New Roman"/>
              </a:rPr>
              <a:t> </a:t>
            </a:r>
            <a:r>
              <a:rPr lang="en-US" sz="2400" dirty="0" err="1">
                <a:latin typeface="Times New Roman"/>
                <a:cs typeface="Times New Roman"/>
              </a:rPr>
              <a:t>đã</a:t>
            </a:r>
            <a:r>
              <a:rPr lang="en-US" sz="2400" dirty="0">
                <a:latin typeface="Times New Roman"/>
                <a:cs typeface="Times New Roman"/>
              </a:rPr>
              <a:t> </a:t>
            </a:r>
            <a:r>
              <a:rPr lang="en-US" sz="2400" dirty="0" err="1">
                <a:latin typeface="Times New Roman"/>
                <a:cs typeface="Times New Roman"/>
              </a:rPr>
              <a:t>tăng</a:t>
            </a:r>
            <a:r>
              <a:rPr lang="en-US" sz="2400" dirty="0">
                <a:latin typeface="Times New Roman"/>
                <a:cs typeface="Times New Roman"/>
              </a:rPr>
              <a:t> </a:t>
            </a:r>
            <a:r>
              <a:rPr lang="en-US" sz="2400" dirty="0" err="1">
                <a:latin typeface="Times New Roman"/>
                <a:cs typeface="Times New Roman"/>
              </a:rPr>
              <a:t>từ</a:t>
            </a:r>
            <a:r>
              <a:rPr lang="en-US" sz="2400" dirty="0">
                <a:latin typeface="Times New Roman"/>
                <a:cs typeface="Times New Roman"/>
              </a:rPr>
              <a:t> 5.000 </a:t>
            </a:r>
            <a:r>
              <a:rPr lang="en-US" sz="2400" dirty="0" err="1">
                <a:latin typeface="Times New Roman"/>
                <a:cs typeface="Times New Roman"/>
              </a:rPr>
              <a:t>đồng</a:t>
            </a:r>
            <a:r>
              <a:rPr lang="en-US" sz="2400" dirty="0">
                <a:latin typeface="Times New Roman"/>
                <a:cs typeface="Times New Roman"/>
              </a:rPr>
              <a:t>/</a:t>
            </a:r>
            <a:r>
              <a:rPr lang="en-US" sz="2400" dirty="0" err="1">
                <a:latin typeface="Times New Roman"/>
                <a:cs typeface="Times New Roman"/>
              </a:rPr>
              <a:t>lít</a:t>
            </a:r>
            <a:r>
              <a:rPr lang="en-US" sz="2400" dirty="0">
                <a:latin typeface="Times New Roman"/>
                <a:cs typeface="Times New Roman"/>
              </a:rPr>
              <a:t>, </a:t>
            </a:r>
          </a:p>
        </p:txBody>
      </p:sp>
    </p:spTree>
    <p:extLst>
      <p:ext uri="{BB962C8B-B14F-4D97-AF65-F5344CB8AC3E}">
        <p14:creationId xmlns:p14="http://schemas.microsoft.com/office/powerpoint/2010/main" val="561496636"/>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http://nangluongvietnam.vn/stores/news_dataimages/administrator/032012/30/09/nag_luogn_tai_tao2.jpg"/>
          <p:cNvPicPr/>
          <p:nvPr/>
        </p:nvPicPr>
        <p:blipFill>
          <a:blip r:embed="rId2">
            <a:extLst>
              <a:ext uri="{28A0092B-C50C-407E-A947-70E740481C1C}">
                <a14:useLocalDpi xmlns:a14="http://schemas.microsoft.com/office/drawing/2010/main" val="0"/>
              </a:ext>
            </a:extLst>
          </a:blip>
          <a:srcRect/>
          <a:stretch>
            <a:fillRect/>
          </a:stretch>
        </p:blipFill>
        <p:spPr bwMode="auto">
          <a:xfrm>
            <a:off x="661766" y="2379169"/>
            <a:ext cx="7887539" cy="4203795"/>
          </a:xfrm>
          <a:prstGeom prst="rect">
            <a:avLst/>
          </a:prstGeom>
          <a:noFill/>
          <a:ln>
            <a:noFill/>
          </a:ln>
        </p:spPr>
      </p:pic>
      <p:sp>
        <p:nvSpPr>
          <p:cNvPr id="6" name="Title 1"/>
          <p:cNvSpPr>
            <a:spLocks noGrp="1"/>
          </p:cNvSpPr>
          <p:nvPr>
            <p:ph idx="1"/>
          </p:nvPr>
        </p:nvSpPr>
        <p:spPr>
          <a:xfrm>
            <a:off x="393700" y="428626"/>
            <a:ext cx="8405813" cy="2597603"/>
          </a:xfrm>
        </p:spPr>
        <p:txBody>
          <a:bodyPr>
            <a:normAutofit/>
          </a:bodyPr>
          <a:lstStyle/>
          <a:p>
            <a:r>
              <a:rPr lang="en-US" sz="2400" dirty="0" err="1"/>
              <a:t>năm</a:t>
            </a:r>
            <a:r>
              <a:rPr lang="en-US" sz="2400" dirty="0"/>
              <a:t> 2001 </a:t>
            </a:r>
            <a:r>
              <a:rPr lang="en-US" sz="2400" dirty="0" err="1"/>
              <a:t>lên</a:t>
            </a:r>
            <a:r>
              <a:rPr lang="en-US" sz="2400" dirty="0"/>
              <a:t> 13.000 </a:t>
            </a:r>
            <a:r>
              <a:rPr lang="en-US" sz="2400" dirty="0" err="1"/>
              <a:t>đồng</a:t>
            </a:r>
            <a:r>
              <a:rPr lang="en-US" sz="2400" dirty="0"/>
              <a:t>/</a:t>
            </a:r>
            <a:r>
              <a:rPr lang="en-US" sz="2400" dirty="0" err="1"/>
              <a:t>lít</a:t>
            </a:r>
            <a:r>
              <a:rPr lang="en-US" sz="2400" dirty="0"/>
              <a:t>, </a:t>
            </a:r>
            <a:r>
              <a:rPr lang="en-US" sz="2400" dirty="0" err="1"/>
              <a:t>năm</a:t>
            </a:r>
            <a:r>
              <a:rPr lang="en-US" sz="2400" dirty="0"/>
              <a:t> 2010, </a:t>
            </a:r>
            <a:r>
              <a:rPr lang="en-US" sz="2400" dirty="0" err="1"/>
              <a:t>trở</a:t>
            </a:r>
            <a:r>
              <a:rPr lang="en-US" sz="2400" dirty="0"/>
              <a:t> </a:t>
            </a:r>
            <a:r>
              <a:rPr lang="en-US" sz="2400" dirty="0" err="1"/>
              <a:t>thành</a:t>
            </a:r>
            <a:r>
              <a:rPr lang="en-US" sz="2400" dirty="0"/>
              <a:t> </a:t>
            </a:r>
            <a:r>
              <a:rPr lang="en-US" sz="2400" dirty="0" err="1"/>
              <a:t>cao</a:t>
            </a:r>
            <a:r>
              <a:rPr lang="en-US" sz="2400" dirty="0"/>
              <a:t> </a:t>
            </a:r>
            <a:r>
              <a:rPr lang="en-US" sz="2400" dirty="0" err="1"/>
              <a:t>hơn</a:t>
            </a:r>
            <a:r>
              <a:rPr lang="en-US" sz="2400" dirty="0"/>
              <a:t> </a:t>
            </a:r>
            <a:r>
              <a:rPr lang="en-US" sz="2400" dirty="0" err="1"/>
              <a:t>giá</a:t>
            </a:r>
            <a:r>
              <a:rPr lang="en-US" sz="2400" dirty="0"/>
              <a:t> </a:t>
            </a:r>
            <a:r>
              <a:rPr lang="en-US" sz="2400" dirty="0" err="1"/>
              <a:t>bán</a:t>
            </a:r>
            <a:r>
              <a:rPr lang="en-US" sz="2400" dirty="0"/>
              <a:t> </a:t>
            </a:r>
            <a:r>
              <a:rPr lang="en-US" sz="2400" dirty="0" err="1"/>
              <a:t>trong</a:t>
            </a:r>
            <a:r>
              <a:rPr lang="en-US" sz="2400" dirty="0"/>
              <a:t> </a:t>
            </a:r>
            <a:r>
              <a:rPr lang="en-US" sz="2400" dirty="0" err="1"/>
              <a:t>khu</a:t>
            </a:r>
            <a:r>
              <a:rPr lang="en-US" sz="2400" dirty="0"/>
              <a:t> </a:t>
            </a:r>
            <a:r>
              <a:rPr lang="en-US" sz="2400" dirty="0" err="1"/>
              <a:t>vực</a:t>
            </a:r>
            <a:r>
              <a:rPr lang="en-US" sz="2400" dirty="0"/>
              <a:t>. </a:t>
            </a:r>
            <a:r>
              <a:rPr lang="en-US" sz="2400" dirty="0" err="1"/>
              <a:t>Sở</a:t>
            </a:r>
            <a:r>
              <a:rPr lang="en-US" sz="2400" dirty="0"/>
              <a:t> </a:t>
            </a:r>
            <a:r>
              <a:rPr lang="en-US" sz="2400" dirty="0" err="1"/>
              <a:t>dĩ</a:t>
            </a:r>
            <a:r>
              <a:rPr lang="en-US" sz="2400" dirty="0"/>
              <a:t> </a:t>
            </a:r>
            <a:r>
              <a:rPr lang="en-US" sz="2400" dirty="0" err="1"/>
              <a:t>có</a:t>
            </a:r>
            <a:r>
              <a:rPr lang="en-US" sz="2400" dirty="0"/>
              <a:t> </a:t>
            </a:r>
            <a:r>
              <a:rPr lang="en-US" sz="2400" dirty="0" err="1"/>
              <a:t>tình</a:t>
            </a:r>
            <a:r>
              <a:rPr lang="en-US" sz="2400" dirty="0"/>
              <a:t> </a:t>
            </a:r>
            <a:r>
              <a:rPr lang="en-US" sz="2400" dirty="0" err="1"/>
              <a:t>trạng</a:t>
            </a:r>
            <a:r>
              <a:rPr lang="en-US" sz="2400" dirty="0"/>
              <a:t> </a:t>
            </a:r>
            <a:r>
              <a:rPr lang="en-US" sz="2400" dirty="0" err="1"/>
              <a:t>này</a:t>
            </a:r>
            <a:r>
              <a:rPr lang="en-US" sz="2400" dirty="0"/>
              <a:t> </a:t>
            </a:r>
            <a:r>
              <a:rPr lang="en-US" sz="2400" dirty="0" err="1"/>
              <a:t>vì</a:t>
            </a:r>
            <a:r>
              <a:rPr lang="en-US" sz="2400" dirty="0"/>
              <a:t> </a:t>
            </a:r>
            <a:r>
              <a:rPr lang="en-US" sz="2400" dirty="0" err="1"/>
              <a:t>quy</a:t>
            </a:r>
            <a:r>
              <a:rPr lang="en-US" sz="2400" dirty="0"/>
              <a:t> </a:t>
            </a:r>
            <a:r>
              <a:rPr lang="en-US" sz="2400" dirty="0" err="1"/>
              <a:t>mô</a:t>
            </a:r>
            <a:r>
              <a:rPr lang="en-US" sz="2400" dirty="0"/>
              <a:t> </a:t>
            </a:r>
            <a:r>
              <a:rPr lang="en-US" sz="2400" dirty="0" err="1"/>
              <a:t>sản</a:t>
            </a:r>
            <a:r>
              <a:rPr lang="en-US" sz="2400" dirty="0"/>
              <a:t> </a:t>
            </a:r>
            <a:r>
              <a:rPr lang="en-US" sz="2400" dirty="0" err="1"/>
              <a:t>xuất</a:t>
            </a:r>
            <a:r>
              <a:rPr lang="en-US" sz="2400" dirty="0"/>
              <a:t> </a:t>
            </a:r>
            <a:r>
              <a:rPr lang="en-US" sz="2400" dirty="0" err="1"/>
              <a:t>nhỏ</a:t>
            </a:r>
            <a:r>
              <a:rPr lang="en-US" sz="2400" dirty="0"/>
              <a:t>, </a:t>
            </a:r>
            <a:r>
              <a:rPr lang="en-US" sz="2400" dirty="0" err="1"/>
              <a:t>công</a:t>
            </a:r>
            <a:r>
              <a:rPr lang="en-US" sz="2400" dirty="0"/>
              <a:t> </a:t>
            </a:r>
            <a:r>
              <a:rPr lang="en-US" sz="2400" dirty="0" err="1"/>
              <a:t>nghệ</a:t>
            </a:r>
            <a:r>
              <a:rPr lang="en-US" sz="2400" dirty="0"/>
              <a:t> </a:t>
            </a:r>
            <a:r>
              <a:rPr lang="en-US" sz="2400" dirty="0" err="1"/>
              <a:t>lạc</a:t>
            </a:r>
            <a:r>
              <a:rPr lang="en-US" sz="2400" dirty="0"/>
              <a:t> </a:t>
            </a:r>
            <a:r>
              <a:rPr lang="en-US" sz="2400" dirty="0" err="1"/>
              <a:t>hậu</a:t>
            </a:r>
            <a:r>
              <a:rPr lang="en-US" sz="2400" dirty="0"/>
              <a:t>, </a:t>
            </a:r>
            <a:r>
              <a:rPr lang="en-US" sz="2400" dirty="0" err="1"/>
              <a:t>chưa</a:t>
            </a:r>
            <a:r>
              <a:rPr lang="en-US" sz="2400" dirty="0"/>
              <a:t> </a:t>
            </a:r>
            <a:r>
              <a:rPr lang="en-US" sz="2400" dirty="0" err="1"/>
              <a:t>sử</a:t>
            </a:r>
            <a:r>
              <a:rPr lang="en-US" sz="2400" dirty="0"/>
              <a:t> </a:t>
            </a:r>
            <a:r>
              <a:rPr lang="en-US" sz="2400" dirty="0" err="1"/>
              <a:t>dụng</a:t>
            </a:r>
            <a:r>
              <a:rPr lang="en-US" sz="2400" dirty="0"/>
              <a:t> </a:t>
            </a:r>
            <a:r>
              <a:rPr lang="en-US" sz="2400" dirty="0" err="1"/>
              <a:t>nhiều</a:t>
            </a:r>
            <a:r>
              <a:rPr lang="en-US" sz="2400" dirty="0"/>
              <a:t> </a:t>
            </a:r>
            <a:r>
              <a:rPr lang="en-US" sz="2400" dirty="0" err="1"/>
              <a:t>loại</a:t>
            </a:r>
            <a:r>
              <a:rPr lang="en-US" sz="2400" dirty="0"/>
              <a:t> </a:t>
            </a:r>
            <a:r>
              <a:rPr lang="en-US" sz="2400" dirty="0" err="1"/>
              <a:t>nguyên</a:t>
            </a:r>
            <a:r>
              <a:rPr lang="en-US" sz="2400" dirty="0"/>
              <a:t> </a:t>
            </a:r>
            <a:r>
              <a:rPr lang="en-US" sz="2400" dirty="0" err="1"/>
              <a:t>liệu</a:t>
            </a:r>
            <a:r>
              <a:rPr lang="en-US" sz="2400" dirty="0"/>
              <a:t> </a:t>
            </a:r>
            <a:r>
              <a:rPr lang="en-US" sz="2400" dirty="0" err="1"/>
              <a:t>khác</a:t>
            </a:r>
            <a:r>
              <a:rPr lang="en-US" sz="2400" dirty="0"/>
              <a:t> </a:t>
            </a:r>
            <a:r>
              <a:rPr lang="en-US" sz="2400" dirty="0" err="1"/>
              <a:t>rẻ</a:t>
            </a:r>
            <a:r>
              <a:rPr lang="en-US" sz="2400" dirty="0"/>
              <a:t> </a:t>
            </a:r>
            <a:r>
              <a:rPr lang="en-US" sz="2400" dirty="0" err="1"/>
              <a:t>hơn</a:t>
            </a:r>
            <a:r>
              <a:rPr lang="en-US" sz="2400" dirty="0"/>
              <a:t>, </a:t>
            </a:r>
            <a:r>
              <a:rPr lang="en-US" sz="2400" dirty="0" err="1"/>
              <a:t>chưa</a:t>
            </a:r>
            <a:r>
              <a:rPr lang="en-US" sz="2400" dirty="0"/>
              <a:t> </a:t>
            </a:r>
            <a:r>
              <a:rPr lang="en-US" sz="2400" dirty="0" err="1"/>
              <a:t>tận</a:t>
            </a:r>
            <a:r>
              <a:rPr lang="en-US" sz="2400" dirty="0"/>
              <a:t> </a:t>
            </a:r>
            <a:r>
              <a:rPr lang="en-US" sz="2400" dirty="0" err="1"/>
              <a:t>dụng</a:t>
            </a:r>
            <a:r>
              <a:rPr lang="en-US" sz="2400" dirty="0"/>
              <a:t> </a:t>
            </a:r>
            <a:r>
              <a:rPr lang="en-US" sz="2400" dirty="0" err="1"/>
              <a:t>các</a:t>
            </a:r>
            <a:r>
              <a:rPr lang="en-US" sz="2400" dirty="0"/>
              <a:t> </a:t>
            </a:r>
            <a:r>
              <a:rPr lang="en-US" sz="2400" dirty="0" err="1"/>
              <a:t>phụ</a:t>
            </a:r>
            <a:r>
              <a:rPr lang="en-US" sz="2400" dirty="0"/>
              <a:t> </a:t>
            </a:r>
            <a:r>
              <a:rPr lang="en-US" sz="2400" dirty="0" err="1"/>
              <a:t>phẩm</a:t>
            </a:r>
            <a:r>
              <a:rPr lang="en-US" sz="2400" dirty="0"/>
              <a:t> </a:t>
            </a:r>
            <a:r>
              <a:rPr lang="en-US" sz="2400" dirty="0" err="1"/>
              <a:t>để</a:t>
            </a:r>
            <a:r>
              <a:rPr lang="en-US" sz="2400" dirty="0"/>
              <a:t> </a:t>
            </a:r>
            <a:r>
              <a:rPr lang="en-US" sz="2400" dirty="0" err="1"/>
              <a:t>hạ</a:t>
            </a:r>
            <a:r>
              <a:rPr lang="en-US" sz="2400" dirty="0"/>
              <a:t> </a:t>
            </a:r>
            <a:r>
              <a:rPr lang="en-US" sz="2400" dirty="0" err="1"/>
              <a:t>giá</a:t>
            </a:r>
            <a:r>
              <a:rPr lang="en-US" sz="2400" dirty="0"/>
              <a:t> </a:t>
            </a:r>
            <a:r>
              <a:rPr lang="en-US" sz="2400" dirty="0" err="1"/>
              <a:t>thành</a:t>
            </a:r>
            <a:r>
              <a:rPr lang="en-US" sz="2400" dirty="0"/>
              <a:t> </a:t>
            </a:r>
            <a:r>
              <a:rPr lang="en-US" sz="2400" dirty="0" err="1"/>
              <a:t>sản</a:t>
            </a:r>
            <a:r>
              <a:rPr lang="en-US" sz="2400" dirty="0"/>
              <a:t> </a:t>
            </a:r>
            <a:r>
              <a:rPr lang="en-US" sz="2400" dirty="0" err="1"/>
              <a:t>phẩm</a:t>
            </a:r>
            <a:r>
              <a:rPr lang="en-US" sz="2400" dirty="0"/>
              <a:t>.</a:t>
            </a:r>
          </a:p>
          <a:p>
            <a:pPr marL="0" indent="0">
              <a:buNone/>
            </a:pPr>
            <a:endParaRPr lang="en-US" sz="2400" dirty="0"/>
          </a:p>
        </p:txBody>
      </p:sp>
    </p:spTree>
    <p:extLst>
      <p:ext uri="{BB962C8B-B14F-4D97-AF65-F5344CB8AC3E}">
        <p14:creationId xmlns:p14="http://schemas.microsoft.com/office/powerpoint/2010/main" val="333967821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latin typeface="Times New Roman"/>
                <a:cs typeface="Times New Roman"/>
              </a:rPr>
              <a:t>1.5 </a:t>
            </a:r>
            <a:r>
              <a:rPr lang="en-US" sz="3600" b="1" dirty="0" err="1">
                <a:latin typeface="Times New Roman"/>
                <a:cs typeface="Times New Roman"/>
              </a:rPr>
              <a:t>Tình</a:t>
            </a:r>
            <a:r>
              <a:rPr lang="en-US" sz="3600" b="1" dirty="0">
                <a:latin typeface="Times New Roman"/>
                <a:cs typeface="Times New Roman"/>
              </a:rPr>
              <a:t> </a:t>
            </a:r>
            <a:r>
              <a:rPr lang="en-US" sz="3600" b="1" dirty="0" err="1">
                <a:latin typeface="Times New Roman"/>
                <a:cs typeface="Times New Roman"/>
              </a:rPr>
              <a:t>hình</a:t>
            </a:r>
            <a:r>
              <a:rPr lang="en-US" sz="3600" b="1" dirty="0">
                <a:latin typeface="Times New Roman"/>
                <a:cs typeface="Times New Roman"/>
              </a:rPr>
              <a:t> </a:t>
            </a:r>
            <a:r>
              <a:rPr lang="en-US" sz="3600" b="1" dirty="0" err="1">
                <a:latin typeface="Times New Roman"/>
                <a:cs typeface="Times New Roman"/>
              </a:rPr>
              <a:t>sản</a:t>
            </a:r>
            <a:r>
              <a:rPr lang="en-US" sz="3600" b="1" dirty="0">
                <a:latin typeface="Times New Roman"/>
                <a:cs typeface="Times New Roman"/>
              </a:rPr>
              <a:t> </a:t>
            </a:r>
            <a:r>
              <a:rPr lang="en-US" sz="3600" b="1" dirty="0" err="1">
                <a:latin typeface="Times New Roman"/>
                <a:cs typeface="Times New Roman"/>
              </a:rPr>
              <a:t>xuất</a:t>
            </a:r>
            <a:r>
              <a:rPr lang="en-US" sz="3600" b="1" dirty="0">
                <a:latin typeface="Times New Roman"/>
                <a:cs typeface="Times New Roman"/>
              </a:rPr>
              <a:t> ethanol </a:t>
            </a:r>
            <a:r>
              <a:rPr lang="en-US" sz="3600" b="1" dirty="0" err="1">
                <a:latin typeface="Times New Roman"/>
                <a:cs typeface="Times New Roman"/>
              </a:rPr>
              <a:t>trên</a:t>
            </a:r>
            <a:r>
              <a:rPr lang="en-US" sz="3600" b="1" dirty="0">
                <a:latin typeface="Times New Roman"/>
                <a:cs typeface="Times New Roman"/>
              </a:rPr>
              <a:t> TG</a:t>
            </a:r>
            <a:endParaRPr lang="en-US" sz="3600" dirty="0">
              <a:latin typeface="Times New Roman"/>
              <a:cs typeface="Times New Roman"/>
            </a:endParaRPr>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t="11603" b="11603"/>
          <a:stretch>
            <a:fillRect/>
          </a:stretch>
        </p:blipFill>
        <p:spPr>
          <a:xfrm>
            <a:off x="304800" y="1425575"/>
            <a:ext cx="8566150" cy="4852988"/>
          </a:xfrm>
          <a:prstGeom prst="rect">
            <a:avLst/>
          </a:prstGeom>
        </p:spPr>
      </p:pic>
    </p:spTree>
    <p:extLst>
      <p:ext uri="{BB962C8B-B14F-4D97-AF65-F5344CB8AC3E}">
        <p14:creationId xmlns:p14="http://schemas.microsoft.com/office/powerpoint/2010/main" val="341262575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quot;Kẻ thay thế&quot; xăng A92 có gì lợi hại?"/>
          <p:cNvPicPr/>
          <p:nvPr/>
        </p:nvPicPr>
        <p:blipFill>
          <a:blip r:embed="rId2"/>
          <a:srcRect/>
          <a:stretch>
            <a:fillRect/>
          </a:stretch>
        </p:blipFill>
        <p:spPr bwMode="auto">
          <a:xfrm>
            <a:off x="457200" y="990600"/>
            <a:ext cx="8425543" cy="5758543"/>
          </a:xfrm>
          <a:prstGeom prst="rect">
            <a:avLst/>
          </a:prstGeom>
          <a:noFill/>
          <a:ln w="9525">
            <a:noFill/>
            <a:miter lim="800000"/>
            <a:headEnd/>
            <a:tailEnd/>
          </a:ln>
        </p:spPr>
      </p:pic>
      <p:sp>
        <p:nvSpPr>
          <p:cNvPr id="2" name="Title 1"/>
          <p:cNvSpPr>
            <a:spLocks noGrp="1"/>
          </p:cNvSpPr>
          <p:nvPr>
            <p:ph type="title"/>
          </p:nvPr>
        </p:nvSpPr>
        <p:spPr/>
        <p:txBody>
          <a:bodyPr>
            <a:normAutofit fontScale="90000"/>
          </a:bodyPr>
          <a:lstStyle/>
          <a:p>
            <a:r>
              <a:rPr lang="en-US" sz="3600" b="1" dirty="0">
                <a:latin typeface="Times New Roman"/>
                <a:cs typeface="Times New Roman"/>
              </a:rPr>
              <a:t>2.Giới </a:t>
            </a:r>
            <a:r>
              <a:rPr lang="en-US" sz="3600" b="1" dirty="0" err="1">
                <a:latin typeface="Times New Roman"/>
                <a:cs typeface="Times New Roman"/>
              </a:rPr>
              <a:t>thiệu</a:t>
            </a:r>
            <a:r>
              <a:rPr lang="en-US" sz="3600" b="1" dirty="0">
                <a:latin typeface="Times New Roman"/>
                <a:cs typeface="Times New Roman"/>
              </a:rPr>
              <a:t> </a:t>
            </a:r>
            <a:r>
              <a:rPr lang="en-US" sz="3600" b="1" dirty="0" err="1">
                <a:latin typeface="Times New Roman"/>
                <a:cs typeface="Times New Roman"/>
              </a:rPr>
              <a:t>về</a:t>
            </a:r>
            <a:r>
              <a:rPr lang="en-US" sz="3600" b="1" dirty="0">
                <a:latin typeface="Times New Roman"/>
                <a:cs typeface="Times New Roman"/>
              </a:rPr>
              <a:t> </a:t>
            </a:r>
            <a:r>
              <a:rPr lang="en-US" sz="3600" b="1" dirty="0" err="1">
                <a:latin typeface="Times New Roman"/>
                <a:cs typeface="Times New Roman"/>
              </a:rPr>
              <a:t>xăng</a:t>
            </a:r>
            <a:r>
              <a:rPr lang="en-US" sz="3600" b="1" dirty="0">
                <a:latin typeface="Times New Roman"/>
                <a:cs typeface="Times New Roman"/>
              </a:rPr>
              <a:t> </a:t>
            </a:r>
            <a:r>
              <a:rPr lang="en-US" sz="3600" b="1" dirty="0" smtClean="0">
                <a:latin typeface="Times New Roman"/>
                <a:cs typeface="Times New Roman"/>
              </a:rPr>
              <a:t>E5</a:t>
            </a:r>
            <a:r>
              <a:rPr lang="en-US" sz="3600" dirty="0">
                <a:latin typeface="Times New Roman"/>
                <a:cs typeface="Times New Roman"/>
              </a:rPr>
              <a:t/>
            </a:r>
            <a:br>
              <a:rPr lang="en-US" sz="3600" dirty="0">
                <a:latin typeface="Times New Roman"/>
                <a:cs typeface="Times New Roman"/>
              </a:rPr>
            </a:br>
            <a:r>
              <a:rPr lang="en-US" sz="3600" b="1" dirty="0">
                <a:latin typeface="Times New Roman"/>
                <a:cs typeface="Times New Roman"/>
              </a:rPr>
              <a:t>2.1 </a:t>
            </a:r>
            <a:r>
              <a:rPr lang="en-US" sz="3600" b="1" dirty="0" err="1">
                <a:latin typeface="Times New Roman"/>
                <a:cs typeface="Times New Roman"/>
              </a:rPr>
              <a:t>Khái</a:t>
            </a:r>
            <a:r>
              <a:rPr lang="en-US" sz="3600" b="1" dirty="0">
                <a:latin typeface="Times New Roman"/>
                <a:cs typeface="Times New Roman"/>
              </a:rPr>
              <a:t> </a:t>
            </a:r>
            <a:r>
              <a:rPr lang="en-US" sz="3600" b="1" dirty="0" err="1">
                <a:latin typeface="Times New Roman"/>
                <a:cs typeface="Times New Roman"/>
              </a:rPr>
              <a:t>niệm</a:t>
            </a:r>
            <a:r>
              <a:rPr lang="en-US" sz="3600" b="1" dirty="0">
                <a:latin typeface="Times New Roman"/>
                <a:cs typeface="Times New Roman"/>
              </a:rPr>
              <a:t> </a:t>
            </a:r>
            <a:r>
              <a:rPr lang="en-US" sz="3600" b="1" dirty="0" err="1">
                <a:latin typeface="Times New Roman"/>
                <a:cs typeface="Times New Roman"/>
              </a:rPr>
              <a:t>xăng</a:t>
            </a:r>
            <a:r>
              <a:rPr lang="en-US" sz="3600" b="1" dirty="0">
                <a:latin typeface="Times New Roman"/>
                <a:cs typeface="Times New Roman"/>
              </a:rPr>
              <a:t> </a:t>
            </a:r>
            <a:r>
              <a:rPr lang="en-US" sz="3600" b="1" dirty="0" smtClean="0">
                <a:latin typeface="Times New Roman"/>
                <a:cs typeface="Times New Roman"/>
              </a:rPr>
              <a:t>E5</a:t>
            </a:r>
            <a:endParaRPr lang="en-US" sz="3600" dirty="0">
              <a:latin typeface="Times New Roman"/>
              <a:cs typeface="Times New Roman"/>
            </a:endParaRPr>
          </a:p>
        </p:txBody>
      </p:sp>
      <p:sp>
        <p:nvSpPr>
          <p:cNvPr id="3" name="Content Placeholder 2"/>
          <p:cNvSpPr>
            <a:spLocks noGrp="1"/>
          </p:cNvSpPr>
          <p:nvPr>
            <p:ph idx="1"/>
          </p:nvPr>
        </p:nvSpPr>
        <p:spPr>
          <a:xfrm>
            <a:off x="554453" y="1425388"/>
            <a:ext cx="8066394" cy="5157576"/>
          </a:xfrm>
        </p:spPr>
        <p:txBody>
          <a:bodyPr>
            <a:normAutofit/>
          </a:bodyPr>
          <a:lstStyle/>
          <a:p>
            <a:r>
              <a:rPr lang="en-US" sz="2400" dirty="0" err="1" smtClean="0">
                <a:solidFill>
                  <a:srgbClr val="002060"/>
                </a:solidFill>
              </a:rPr>
              <a:t>Xăng</a:t>
            </a:r>
            <a:r>
              <a:rPr lang="en-US" sz="2400" dirty="0" smtClean="0">
                <a:solidFill>
                  <a:srgbClr val="002060"/>
                </a:solidFill>
              </a:rPr>
              <a:t> </a:t>
            </a:r>
            <a:r>
              <a:rPr lang="en-US" sz="2400" dirty="0" err="1">
                <a:solidFill>
                  <a:srgbClr val="002060"/>
                </a:solidFill>
              </a:rPr>
              <a:t>sinh</a:t>
            </a:r>
            <a:r>
              <a:rPr lang="en-US" sz="2400" dirty="0">
                <a:solidFill>
                  <a:srgbClr val="002060"/>
                </a:solidFill>
              </a:rPr>
              <a:t> </a:t>
            </a:r>
            <a:r>
              <a:rPr lang="en-US" sz="2400" dirty="0" err="1">
                <a:solidFill>
                  <a:srgbClr val="002060"/>
                </a:solidFill>
              </a:rPr>
              <a:t>học</a:t>
            </a:r>
            <a:r>
              <a:rPr lang="en-US" sz="2400" dirty="0">
                <a:solidFill>
                  <a:srgbClr val="002060"/>
                </a:solidFill>
              </a:rPr>
              <a:t> E5 </a:t>
            </a:r>
            <a:r>
              <a:rPr lang="en-US" sz="2400" dirty="0" err="1">
                <a:solidFill>
                  <a:srgbClr val="002060"/>
                </a:solidFill>
              </a:rPr>
              <a:t>là</a:t>
            </a:r>
            <a:r>
              <a:rPr lang="en-US" sz="2400" dirty="0">
                <a:solidFill>
                  <a:srgbClr val="002060"/>
                </a:solidFill>
              </a:rPr>
              <a:t> </a:t>
            </a:r>
            <a:r>
              <a:rPr lang="en-US" sz="2400" dirty="0" err="1">
                <a:solidFill>
                  <a:srgbClr val="002060"/>
                </a:solidFill>
              </a:rPr>
              <a:t>loại</a:t>
            </a:r>
            <a:r>
              <a:rPr lang="en-US" sz="2400" dirty="0">
                <a:solidFill>
                  <a:srgbClr val="002060"/>
                </a:solidFill>
              </a:rPr>
              <a:t> </a:t>
            </a:r>
            <a:r>
              <a:rPr lang="en-US" sz="2400" dirty="0" err="1">
                <a:solidFill>
                  <a:srgbClr val="002060"/>
                </a:solidFill>
              </a:rPr>
              <a:t>nhiên</a:t>
            </a:r>
            <a:r>
              <a:rPr lang="en-US" sz="2400" dirty="0">
                <a:solidFill>
                  <a:srgbClr val="002060"/>
                </a:solidFill>
              </a:rPr>
              <a:t> </a:t>
            </a:r>
            <a:r>
              <a:rPr lang="en-US" sz="2400" dirty="0" err="1">
                <a:solidFill>
                  <a:srgbClr val="002060"/>
                </a:solidFill>
              </a:rPr>
              <a:t>liệu</a:t>
            </a:r>
            <a:r>
              <a:rPr lang="en-US" sz="2400" dirty="0">
                <a:solidFill>
                  <a:srgbClr val="002060"/>
                </a:solidFill>
              </a:rPr>
              <a:t> </a:t>
            </a:r>
            <a:r>
              <a:rPr lang="en-US" sz="2400" dirty="0" err="1">
                <a:solidFill>
                  <a:srgbClr val="002060"/>
                </a:solidFill>
              </a:rPr>
              <a:t>có</a:t>
            </a:r>
            <a:r>
              <a:rPr lang="en-US" sz="2400" dirty="0">
                <a:solidFill>
                  <a:srgbClr val="002060"/>
                </a:solidFill>
              </a:rPr>
              <a:t> </a:t>
            </a:r>
            <a:r>
              <a:rPr lang="en-US" sz="2400" dirty="0" err="1">
                <a:solidFill>
                  <a:srgbClr val="002060"/>
                </a:solidFill>
              </a:rPr>
              <a:t>chứa</a:t>
            </a:r>
            <a:r>
              <a:rPr lang="en-US" sz="2400" dirty="0">
                <a:solidFill>
                  <a:srgbClr val="002060"/>
                </a:solidFill>
              </a:rPr>
              <a:t> 5% </a:t>
            </a:r>
            <a:r>
              <a:rPr lang="en-US" sz="2400" dirty="0" err="1">
                <a:solidFill>
                  <a:srgbClr val="002060"/>
                </a:solidFill>
              </a:rPr>
              <a:t>hàm</a:t>
            </a:r>
            <a:r>
              <a:rPr lang="en-US" sz="2400" dirty="0">
                <a:solidFill>
                  <a:srgbClr val="002060"/>
                </a:solidFill>
              </a:rPr>
              <a:t> </a:t>
            </a:r>
            <a:r>
              <a:rPr lang="en-US" sz="2400" dirty="0" err="1">
                <a:solidFill>
                  <a:srgbClr val="002060"/>
                </a:solidFill>
              </a:rPr>
              <a:t>lượng</a:t>
            </a:r>
            <a:r>
              <a:rPr lang="en-US" sz="2400" dirty="0">
                <a:solidFill>
                  <a:srgbClr val="002060"/>
                </a:solidFill>
              </a:rPr>
              <a:t> ethanol (</a:t>
            </a:r>
            <a:r>
              <a:rPr lang="en-US" sz="2400" dirty="0" err="1">
                <a:solidFill>
                  <a:srgbClr val="002060"/>
                </a:solidFill>
              </a:rPr>
              <a:t>cồn</a:t>
            </a:r>
            <a:r>
              <a:rPr lang="en-US" sz="2400" dirty="0">
                <a:solidFill>
                  <a:srgbClr val="002060"/>
                </a:solidFill>
              </a:rPr>
              <a:t>) </a:t>
            </a:r>
            <a:r>
              <a:rPr lang="en-US" sz="2400" dirty="0" err="1">
                <a:solidFill>
                  <a:srgbClr val="002060"/>
                </a:solidFill>
              </a:rPr>
              <a:t>sinh</a:t>
            </a:r>
            <a:r>
              <a:rPr lang="en-US" sz="2400" dirty="0">
                <a:solidFill>
                  <a:srgbClr val="002060"/>
                </a:solidFill>
              </a:rPr>
              <a:t> </a:t>
            </a:r>
            <a:r>
              <a:rPr lang="en-US" sz="2400" dirty="0" err="1">
                <a:solidFill>
                  <a:srgbClr val="002060"/>
                </a:solidFill>
              </a:rPr>
              <a:t>học</a:t>
            </a:r>
            <a:r>
              <a:rPr lang="en-US" sz="2400" dirty="0">
                <a:solidFill>
                  <a:srgbClr val="002060"/>
                </a:solidFill>
              </a:rPr>
              <a:t> </a:t>
            </a:r>
            <a:r>
              <a:rPr lang="en-US" sz="2400" dirty="0" err="1">
                <a:solidFill>
                  <a:srgbClr val="002060"/>
                </a:solidFill>
              </a:rPr>
              <a:t>và</a:t>
            </a:r>
            <a:r>
              <a:rPr lang="en-US" sz="2400" dirty="0">
                <a:solidFill>
                  <a:srgbClr val="002060"/>
                </a:solidFill>
              </a:rPr>
              <a:t> 95%+ </a:t>
            </a:r>
            <a:r>
              <a:rPr lang="en-US" sz="2400" dirty="0" err="1">
                <a:solidFill>
                  <a:srgbClr val="002060"/>
                </a:solidFill>
              </a:rPr>
              <a:t>thể</a:t>
            </a:r>
            <a:r>
              <a:rPr lang="en-US" sz="2400" dirty="0">
                <a:solidFill>
                  <a:srgbClr val="002060"/>
                </a:solidFill>
              </a:rPr>
              <a:t> </a:t>
            </a:r>
            <a:r>
              <a:rPr lang="en-US" sz="2400" dirty="0" err="1">
                <a:solidFill>
                  <a:srgbClr val="002060"/>
                </a:solidFill>
              </a:rPr>
              <a:t>tích</a:t>
            </a:r>
            <a:r>
              <a:rPr lang="en-US" sz="2400" dirty="0">
                <a:solidFill>
                  <a:srgbClr val="002060"/>
                </a:solidFill>
              </a:rPr>
              <a:t> </a:t>
            </a:r>
            <a:r>
              <a:rPr lang="en-US" sz="2400" dirty="0" err="1">
                <a:solidFill>
                  <a:srgbClr val="002060"/>
                </a:solidFill>
              </a:rPr>
              <a:t>là</a:t>
            </a:r>
            <a:r>
              <a:rPr lang="en-US" sz="2400" dirty="0">
                <a:solidFill>
                  <a:srgbClr val="002060"/>
                </a:solidFill>
              </a:rPr>
              <a:t> </a:t>
            </a:r>
            <a:r>
              <a:rPr lang="en-US" sz="2400" dirty="0" err="1">
                <a:solidFill>
                  <a:srgbClr val="002060"/>
                </a:solidFill>
              </a:rPr>
              <a:t>xăng</a:t>
            </a:r>
            <a:r>
              <a:rPr lang="en-US" sz="2400" dirty="0">
                <a:solidFill>
                  <a:srgbClr val="002060"/>
                </a:solidFill>
              </a:rPr>
              <a:t> </a:t>
            </a:r>
            <a:r>
              <a:rPr lang="en-US" sz="2400" dirty="0" err="1">
                <a:solidFill>
                  <a:srgbClr val="002060"/>
                </a:solidFill>
              </a:rPr>
              <a:t>truyền</a:t>
            </a:r>
            <a:r>
              <a:rPr lang="en-US" sz="2400" dirty="0">
                <a:solidFill>
                  <a:srgbClr val="002060"/>
                </a:solidFill>
              </a:rPr>
              <a:t> </a:t>
            </a:r>
            <a:r>
              <a:rPr lang="en-US" sz="2400" dirty="0" err="1">
                <a:solidFill>
                  <a:srgbClr val="002060"/>
                </a:solidFill>
              </a:rPr>
              <a:t>thống</a:t>
            </a:r>
            <a:r>
              <a:rPr lang="en-US" sz="2400" dirty="0">
                <a:solidFill>
                  <a:srgbClr val="002060"/>
                </a:solidFill>
              </a:rPr>
              <a:t> (</a:t>
            </a:r>
            <a:r>
              <a:rPr lang="en-US" sz="2400" dirty="0" err="1">
                <a:solidFill>
                  <a:srgbClr val="002060"/>
                </a:solidFill>
              </a:rPr>
              <a:t>xăng</a:t>
            </a:r>
            <a:r>
              <a:rPr lang="en-US" sz="2400" dirty="0">
                <a:solidFill>
                  <a:srgbClr val="002060"/>
                </a:solidFill>
              </a:rPr>
              <a:t> </a:t>
            </a:r>
            <a:r>
              <a:rPr lang="en-US" sz="2400" dirty="0" err="1">
                <a:solidFill>
                  <a:srgbClr val="002060"/>
                </a:solidFill>
              </a:rPr>
              <a:t>khoáng</a:t>
            </a:r>
            <a:r>
              <a:rPr lang="en-US" sz="2400" dirty="0">
                <a:solidFill>
                  <a:srgbClr val="002060"/>
                </a:solidFill>
              </a:rPr>
              <a:t>: </a:t>
            </a:r>
            <a:r>
              <a:rPr lang="en-US" sz="2400" dirty="0" err="1">
                <a:solidFill>
                  <a:srgbClr val="002060"/>
                </a:solidFill>
              </a:rPr>
              <a:t>xăng</a:t>
            </a:r>
            <a:r>
              <a:rPr lang="en-US" sz="2400" dirty="0">
                <a:solidFill>
                  <a:srgbClr val="002060"/>
                </a:solidFill>
              </a:rPr>
              <a:t> </a:t>
            </a:r>
            <a:r>
              <a:rPr lang="en-US" sz="2400" dirty="0" err="1">
                <a:solidFill>
                  <a:srgbClr val="002060"/>
                </a:solidFill>
              </a:rPr>
              <a:t>có</a:t>
            </a:r>
            <a:r>
              <a:rPr lang="en-US" sz="2400" dirty="0">
                <a:solidFill>
                  <a:srgbClr val="002060"/>
                </a:solidFill>
              </a:rPr>
              <a:t> </a:t>
            </a:r>
            <a:r>
              <a:rPr lang="en-US" sz="2400" dirty="0" err="1">
                <a:solidFill>
                  <a:srgbClr val="002060"/>
                </a:solidFill>
              </a:rPr>
              <a:t>nguồn</a:t>
            </a:r>
            <a:r>
              <a:rPr lang="en-US" sz="2400" dirty="0">
                <a:solidFill>
                  <a:srgbClr val="002060"/>
                </a:solidFill>
              </a:rPr>
              <a:t> </a:t>
            </a:r>
            <a:r>
              <a:rPr lang="en-US" sz="2400" dirty="0" err="1">
                <a:solidFill>
                  <a:srgbClr val="002060"/>
                </a:solidFill>
              </a:rPr>
              <a:t>gốc</a:t>
            </a:r>
            <a:r>
              <a:rPr lang="en-US" sz="2400" dirty="0">
                <a:solidFill>
                  <a:srgbClr val="002060"/>
                </a:solidFill>
              </a:rPr>
              <a:t> </a:t>
            </a:r>
            <a:r>
              <a:rPr lang="en-US" sz="2400" dirty="0" err="1">
                <a:solidFill>
                  <a:srgbClr val="002060"/>
                </a:solidFill>
              </a:rPr>
              <a:t>từ</a:t>
            </a:r>
            <a:r>
              <a:rPr lang="en-US" sz="2400" dirty="0">
                <a:solidFill>
                  <a:srgbClr val="002060"/>
                </a:solidFill>
              </a:rPr>
              <a:t> </a:t>
            </a:r>
            <a:r>
              <a:rPr lang="en-US" sz="2400" dirty="0" err="1">
                <a:solidFill>
                  <a:srgbClr val="002060"/>
                </a:solidFill>
              </a:rPr>
              <a:t>dầu</a:t>
            </a:r>
            <a:r>
              <a:rPr lang="en-US" sz="2400" dirty="0">
                <a:solidFill>
                  <a:srgbClr val="002060"/>
                </a:solidFill>
              </a:rPr>
              <a:t> </a:t>
            </a:r>
            <a:r>
              <a:rPr lang="en-US" sz="2400" dirty="0" err="1">
                <a:solidFill>
                  <a:srgbClr val="002060"/>
                </a:solidFill>
              </a:rPr>
              <a:t>mỏ</a:t>
            </a:r>
            <a:r>
              <a:rPr lang="en-US" sz="2400" dirty="0">
                <a:solidFill>
                  <a:srgbClr val="002060"/>
                </a:solidFill>
              </a:rPr>
              <a:t>). Do </a:t>
            </a:r>
            <a:r>
              <a:rPr lang="en-US" sz="2400" dirty="0" err="1">
                <a:solidFill>
                  <a:srgbClr val="002060"/>
                </a:solidFill>
              </a:rPr>
              <a:t>hàm</a:t>
            </a:r>
            <a:r>
              <a:rPr lang="en-US" sz="2400" dirty="0">
                <a:solidFill>
                  <a:srgbClr val="002060"/>
                </a:solidFill>
              </a:rPr>
              <a:t> </a:t>
            </a:r>
            <a:r>
              <a:rPr lang="en-US" sz="2400" dirty="0" err="1">
                <a:solidFill>
                  <a:srgbClr val="002060"/>
                </a:solidFill>
              </a:rPr>
              <a:t>lượng</a:t>
            </a:r>
            <a:r>
              <a:rPr lang="en-US" sz="2400" dirty="0">
                <a:solidFill>
                  <a:srgbClr val="002060"/>
                </a:solidFill>
              </a:rPr>
              <a:t> </a:t>
            </a:r>
            <a:r>
              <a:rPr lang="en-US" sz="2400" dirty="0" err="1">
                <a:solidFill>
                  <a:srgbClr val="002060"/>
                </a:solidFill>
              </a:rPr>
              <a:t>cồn</a:t>
            </a:r>
            <a:r>
              <a:rPr lang="en-US" sz="2400" dirty="0">
                <a:solidFill>
                  <a:srgbClr val="002060"/>
                </a:solidFill>
              </a:rPr>
              <a:t> </a:t>
            </a:r>
            <a:r>
              <a:rPr lang="en-US" sz="2400" dirty="0" err="1">
                <a:solidFill>
                  <a:srgbClr val="002060"/>
                </a:solidFill>
              </a:rPr>
              <a:t>khá</a:t>
            </a:r>
            <a:r>
              <a:rPr lang="en-US" sz="2400" dirty="0">
                <a:solidFill>
                  <a:srgbClr val="002060"/>
                </a:solidFill>
              </a:rPr>
              <a:t> </a:t>
            </a:r>
            <a:r>
              <a:rPr lang="en-US" sz="2400" dirty="0" err="1">
                <a:solidFill>
                  <a:srgbClr val="002060"/>
                </a:solidFill>
              </a:rPr>
              <a:t>thấp</a:t>
            </a:r>
            <a:r>
              <a:rPr lang="en-US" sz="2400" dirty="0">
                <a:solidFill>
                  <a:srgbClr val="002060"/>
                </a:solidFill>
              </a:rPr>
              <a:t>, </a:t>
            </a:r>
            <a:r>
              <a:rPr lang="en-US" sz="2400" dirty="0" err="1">
                <a:solidFill>
                  <a:srgbClr val="002060"/>
                </a:solidFill>
              </a:rPr>
              <a:t>chỉ</a:t>
            </a:r>
            <a:r>
              <a:rPr lang="en-US" sz="2400" dirty="0">
                <a:solidFill>
                  <a:srgbClr val="002060"/>
                </a:solidFill>
              </a:rPr>
              <a:t> </a:t>
            </a:r>
            <a:r>
              <a:rPr lang="en-US" sz="2400" dirty="0" err="1">
                <a:solidFill>
                  <a:srgbClr val="002060"/>
                </a:solidFill>
              </a:rPr>
              <a:t>có</a:t>
            </a:r>
            <a:r>
              <a:rPr lang="en-US" sz="2400" dirty="0">
                <a:solidFill>
                  <a:srgbClr val="002060"/>
                </a:solidFill>
              </a:rPr>
              <a:t> 5% </a:t>
            </a:r>
            <a:r>
              <a:rPr lang="en-US" sz="2400" dirty="0" err="1">
                <a:solidFill>
                  <a:srgbClr val="002060"/>
                </a:solidFill>
              </a:rPr>
              <a:t>được</a:t>
            </a:r>
            <a:r>
              <a:rPr lang="en-US" sz="2400" dirty="0">
                <a:solidFill>
                  <a:srgbClr val="002060"/>
                </a:solidFill>
              </a:rPr>
              <a:t> </a:t>
            </a:r>
            <a:r>
              <a:rPr lang="en-US" sz="2400" dirty="0" err="1">
                <a:solidFill>
                  <a:srgbClr val="002060"/>
                </a:solidFill>
              </a:rPr>
              <a:t>pha</a:t>
            </a:r>
            <a:r>
              <a:rPr lang="en-US" sz="2400" dirty="0">
                <a:solidFill>
                  <a:srgbClr val="002060"/>
                </a:solidFill>
              </a:rPr>
              <a:t> </a:t>
            </a:r>
            <a:r>
              <a:rPr lang="en-US" sz="2400" dirty="0" err="1">
                <a:solidFill>
                  <a:srgbClr val="002060"/>
                </a:solidFill>
              </a:rPr>
              <a:t>với</a:t>
            </a:r>
            <a:r>
              <a:rPr lang="en-US" sz="2400" dirty="0">
                <a:solidFill>
                  <a:srgbClr val="002060"/>
                </a:solidFill>
              </a:rPr>
              <a:t> </a:t>
            </a:r>
            <a:r>
              <a:rPr lang="en-US" sz="2400" dirty="0" err="1">
                <a:solidFill>
                  <a:srgbClr val="002060"/>
                </a:solidFill>
              </a:rPr>
              <a:t>xăng</a:t>
            </a:r>
            <a:r>
              <a:rPr lang="en-US" sz="2400" dirty="0">
                <a:solidFill>
                  <a:srgbClr val="002060"/>
                </a:solidFill>
              </a:rPr>
              <a:t>, </a:t>
            </a:r>
            <a:r>
              <a:rPr lang="en-US" sz="2400" dirty="0" err="1">
                <a:solidFill>
                  <a:srgbClr val="002060"/>
                </a:solidFill>
              </a:rPr>
              <a:t>nên</a:t>
            </a:r>
            <a:r>
              <a:rPr lang="en-US" sz="2400" dirty="0">
                <a:solidFill>
                  <a:srgbClr val="002060"/>
                </a:solidFill>
              </a:rPr>
              <a:t> </a:t>
            </a:r>
            <a:r>
              <a:rPr lang="en-US" sz="2400" dirty="0" err="1">
                <a:solidFill>
                  <a:srgbClr val="002060"/>
                </a:solidFill>
              </a:rPr>
              <a:t>trên</a:t>
            </a:r>
            <a:r>
              <a:rPr lang="en-US" sz="2400" dirty="0">
                <a:solidFill>
                  <a:srgbClr val="002060"/>
                </a:solidFill>
              </a:rPr>
              <a:t> </a:t>
            </a:r>
            <a:r>
              <a:rPr lang="en-US" sz="2400" dirty="0" err="1">
                <a:solidFill>
                  <a:srgbClr val="002060"/>
                </a:solidFill>
              </a:rPr>
              <a:t>thế</a:t>
            </a:r>
            <a:r>
              <a:rPr lang="en-US" sz="2400" dirty="0">
                <a:solidFill>
                  <a:srgbClr val="002060"/>
                </a:solidFill>
              </a:rPr>
              <a:t> </a:t>
            </a:r>
            <a:r>
              <a:rPr lang="en-US" sz="2400" dirty="0" err="1">
                <a:solidFill>
                  <a:srgbClr val="002060"/>
                </a:solidFill>
              </a:rPr>
              <a:t>giới</a:t>
            </a:r>
            <a:r>
              <a:rPr lang="en-US" sz="2400" dirty="0">
                <a:solidFill>
                  <a:srgbClr val="002060"/>
                </a:solidFill>
              </a:rPr>
              <a:t> </a:t>
            </a:r>
            <a:r>
              <a:rPr lang="en-US" sz="2400" dirty="0" err="1">
                <a:solidFill>
                  <a:srgbClr val="002060"/>
                </a:solidFill>
              </a:rPr>
              <a:t>nhiều</a:t>
            </a:r>
            <a:r>
              <a:rPr lang="en-US" sz="2400" dirty="0">
                <a:solidFill>
                  <a:srgbClr val="002060"/>
                </a:solidFill>
              </a:rPr>
              <a:t> </a:t>
            </a:r>
            <a:r>
              <a:rPr lang="en-US" sz="2400" dirty="0" err="1">
                <a:solidFill>
                  <a:srgbClr val="002060"/>
                </a:solidFill>
              </a:rPr>
              <a:t>quốc</a:t>
            </a:r>
            <a:r>
              <a:rPr lang="en-US" sz="2400" dirty="0">
                <a:solidFill>
                  <a:srgbClr val="002060"/>
                </a:solidFill>
              </a:rPr>
              <a:t> </a:t>
            </a:r>
            <a:r>
              <a:rPr lang="en-US" sz="2400" dirty="0" err="1">
                <a:solidFill>
                  <a:srgbClr val="002060"/>
                </a:solidFill>
              </a:rPr>
              <a:t>gia</a:t>
            </a:r>
            <a:r>
              <a:rPr lang="en-US" sz="2400" dirty="0">
                <a:solidFill>
                  <a:srgbClr val="002060"/>
                </a:solidFill>
              </a:rPr>
              <a:t> </a:t>
            </a:r>
            <a:r>
              <a:rPr lang="en-US" sz="2400" dirty="0" err="1">
                <a:solidFill>
                  <a:srgbClr val="002060"/>
                </a:solidFill>
              </a:rPr>
              <a:t>không</a:t>
            </a:r>
            <a:r>
              <a:rPr lang="en-US" sz="2400" dirty="0">
                <a:solidFill>
                  <a:srgbClr val="002060"/>
                </a:solidFill>
              </a:rPr>
              <a:t> </a:t>
            </a:r>
            <a:r>
              <a:rPr lang="en-US" sz="2400" dirty="0" err="1">
                <a:solidFill>
                  <a:srgbClr val="002060"/>
                </a:solidFill>
              </a:rPr>
              <a:t>gọi</a:t>
            </a:r>
            <a:r>
              <a:rPr lang="en-US" sz="2400" dirty="0">
                <a:solidFill>
                  <a:srgbClr val="002060"/>
                </a:solidFill>
              </a:rPr>
              <a:t> </a:t>
            </a:r>
            <a:r>
              <a:rPr lang="en-US" sz="2400" dirty="0" err="1">
                <a:solidFill>
                  <a:srgbClr val="002060"/>
                </a:solidFill>
              </a:rPr>
              <a:t>xăng</a:t>
            </a:r>
            <a:r>
              <a:rPr lang="en-US" sz="2400" dirty="0">
                <a:solidFill>
                  <a:srgbClr val="002060"/>
                </a:solidFill>
              </a:rPr>
              <a:t> E5 (</a:t>
            </a:r>
            <a:r>
              <a:rPr lang="en-US" sz="2400" dirty="0" err="1">
                <a:solidFill>
                  <a:srgbClr val="002060"/>
                </a:solidFill>
              </a:rPr>
              <a:t>kể</a:t>
            </a:r>
            <a:r>
              <a:rPr lang="en-US" sz="2400" dirty="0">
                <a:solidFill>
                  <a:srgbClr val="002060"/>
                </a:solidFill>
              </a:rPr>
              <a:t> </a:t>
            </a:r>
            <a:r>
              <a:rPr lang="en-US" sz="2400" dirty="0" err="1">
                <a:solidFill>
                  <a:srgbClr val="002060"/>
                </a:solidFill>
              </a:rPr>
              <a:t>cả</a:t>
            </a:r>
            <a:r>
              <a:rPr lang="en-US" sz="2400" dirty="0">
                <a:solidFill>
                  <a:srgbClr val="002060"/>
                </a:solidFill>
              </a:rPr>
              <a:t> </a:t>
            </a:r>
            <a:r>
              <a:rPr lang="en-US" sz="2400" dirty="0" err="1">
                <a:solidFill>
                  <a:srgbClr val="002060"/>
                </a:solidFill>
              </a:rPr>
              <a:t>xăng</a:t>
            </a:r>
            <a:r>
              <a:rPr lang="en-US" sz="2400" dirty="0">
                <a:solidFill>
                  <a:srgbClr val="002060"/>
                </a:solidFill>
              </a:rPr>
              <a:t> E10, </a:t>
            </a:r>
            <a:r>
              <a:rPr lang="en-US" sz="2400" dirty="0" err="1">
                <a:solidFill>
                  <a:srgbClr val="002060"/>
                </a:solidFill>
              </a:rPr>
              <a:t>được</a:t>
            </a:r>
            <a:r>
              <a:rPr lang="en-US" sz="2400" dirty="0">
                <a:solidFill>
                  <a:srgbClr val="002060"/>
                </a:solidFill>
              </a:rPr>
              <a:t> </a:t>
            </a:r>
            <a:r>
              <a:rPr lang="en-US" sz="2400" dirty="0" err="1">
                <a:solidFill>
                  <a:srgbClr val="002060"/>
                </a:solidFill>
              </a:rPr>
              <a:t>pha</a:t>
            </a:r>
            <a:r>
              <a:rPr lang="en-US" sz="2400" dirty="0">
                <a:solidFill>
                  <a:srgbClr val="002060"/>
                </a:solidFill>
              </a:rPr>
              <a:t> 10% </a:t>
            </a:r>
            <a:r>
              <a:rPr lang="en-US" sz="2400" dirty="0" err="1">
                <a:solidFill>
                  <a:srgbClr val="002060"/>
                </a:solidFill>
              </a:rPr>
              <a:t>hàm</a:t>
            </a:r>
            <a:r>
              <a:rPr lang="en-US" sz="2400" dirty="0">
                <a:solidFill>
                  <a:srgbClr val="002060"/>
                </a:solidFill>
              </a:rPr>
              <a:t> </a:t>
            </a:r>
            <a:r>
              <a:rPr lang="en-US" sz="2400" dirty="0" err="1">
                <a:solidFill>
                  <a:srgbClr val="002060"/>
                </a:solidFill>
              </a:rPr>
              <a:t>lượng</a:t>
            </a:r>
            <a:r>
              <a:rPr lang="en-US" sz="2400" dirty="0">
                <a:solidFill>
                  <a:srgbClr val="002060"/>
                </a:solidFill>
              </a:rPr>
              <a:t> </a:t>
            </a:r>
            <a:r>
              <a:rPr lang="en-US" sz="2400" dirty="0" err="1">
                <a:solidFill>
                  <a:srgbClr val="002060"/>
                </a:solidFill>
              </a:rPr>
              <a:t>cồn</a:t>
            </a:r>
            <a:r>
              <a:rPr lang="en-US" sz="2400" dirty="0">
                <a:solidFill>
                  <a:srgbClr val="002060"/>
                </a:solidFill>
              </a:rPr>
              <a:t>) </a:t>
            </a:r>
            <a:r>
              <a:rPr lang="en-US" sz="2400" dirty="0" err="1">
                <a:solidFill>
                  <a:srgbClr val="002060"/>
                </a:solidFill>
              </a:rPr>
              <a:t>là</a:t>
            </a:r>
            <a:r>
              <a:rPr lang="en-US" sz="2400" dirty="0">
                <a:solidFill>
                  <a:srgbClr val="002060"/>
                </a:solidFill>
              </a:rPr>
              <a:t> </a:t>
            </a:r>
            <a:r>
              <a:rPr lang="en-US" sz="2400" dirty="0" err="1">
                <a:solidFill>
                  <a:srgbClr val="002060"/>
                </a:solidFill>
              </a:rPr>
              <a:t>xăng</a:t>
            </a:r>
            <a:r>
              <a:rPr lang="en-US" sz="2400" dirty="0">
                <a:solidFill>
                  <a:srgbClr val="002060"/>
                </a:solidFill>
              </a:rPr>
              <a:t> </a:t>
            </a:r>
            <a:r>
              <a:rPr lang="en-US" sz="2400" dirty="0" err="1">
                <a:solidFill>
                  <a:srgbClr val="002060"/>
                </a:solidFill>
              </a:rPr>
              <a:t>sinh</a:t>
            </a:r>
            <a:r>
              <a:rPr lang="en-US" sz="2400" dirty="0">
                <a:solidFill>
                  <a:srgbClr val="002060"/>
                </a:solidFill>
              </a:rPr>
              <a:t> </a:t>
            </a:r>
            <a:r>
              <a:rPr lang="en-US" sz="2400" dirty="0" err="1">
                <a:solidFill>
                  <a:srgbClr val="002060"/>
                </a:solidFill>
              </a:rPr>
              <a:t>học</a:t>
            </a:r>
            <a:r>
              <a:rPr lang="en-US" sz="2400" dirty="0">
                <a:solidFill>
                  <a:srgbClr val="002060"/>
                </a:solidFill>
              </a:rPr>
              <a:t> </a:t>
            </a:r>
            <a:r>
              <a:rPr lang="en-US" sz="2400" dirty="0" err="1">
                <a:solidFill>
                  <a:srgbClr val="002060"/>
                </a:solidFill>
              </a:rPr>
              <a:t>mà</a:t>
            </a:r>
            <a:r>
              <a:rPr lang="en-US" sz="2400" dirty="0">
                <a:solidFill>
                  <a:srgbClr val="002060"/>
                </a:solidFill>
              </a:rPr>
              <a:t> </a:t>
            </a:r>
            <a:r>
              <a:rPr lang="en-US" sz="2400" dirty="0" err="1">
                <a:solidFill>
                  <a:srgbClr val="002060"/>
                </a:solidFill>
              </a:rPr>
              <a:t>vẫn</a:t>
            </a:r>
            <a:r>
              <a:rPr lang="en-US" sz="2400" dirty="0">
                <a:solidFill>
                  <a:srgbClr val="002060"/>
                </a:solidFill>
              </a:rPr>
              <a:t> </a:t>
            </a:r>
            <a:r>
              <a:rPr lang="en-US" sz="2400" dirty="0" err="1">
                <a:solidFill>
                  <a:srgbClr val="002060"/>
                </a:solidFill>
              </a:rPr>
              <a:t>coi</a:t>
            </a:r>
            <a:r>
              <a:rPr lang="en-US" sz="2400" dirty="0">
                <a:solidFill>
                  <a:srgbClr val="002060"/>
                </a:solidFill>
              </a:rPr>
              <a:t> </a:t>
            </a:r>
            <a:r>
              <a:rPr lang="en-US" sz="2400" dirty="0" err="1">
                <a:solidFill>
                  <a:srgbClr val="002060"/>
                </a:solidFill>
              </a:rPr>
              <a:t>là</a:t>
            </a:r>
            <a:r>
              <a:rPr lang="en-US" sz="2400" dirty="0">
                <a:solidFill>
                  <a:srgbClr val="002060"/>
                </a:solidFill>
              </a:rPr>
              <a:t> </a:t>
            </a:r>
            <a:r>
              <a:rPr lang="en-US" sz="2400" dirty="0" err="1">
                <a:solidFill>
                  <a:srgbClr val="002060"/>
                </a:solidFill>
              </a:rPr>
              <a:t>loại</a:t>
            </a:r>
            <a:r>
              <a:rPr lang="en-US" sz="2400" dirty="0">
                <a:solidFill>
                  <a:srgbClr val="002060"/>
                </a:solidFill>
              </a:rPr>
              <a:t> </a:t>
            </a:r>
            <a:r>
              <a:rPr lang="en-US" sz="2400" dirty="0" err="1">
                <a:solidFill>
                  <a:srgbClr val="002060"/>
                </a:solidFill>
              </a:rPr>
              <a:t>xăng</a:t>
            </a:r>
            <a:r>
              <a:rPr lang="en-US" sz="2400" dirty="0">
                <a:solidFill>
                  <a:srgbClr val="002060"/>
                </a:solidFill>
              </a:rPr>
              <a:t> </a:t>
            </a:r>
            <a:r>
              <a:rPr lang="en-US" sz="2400" dirty="0" err="1">
                <a:solidFill>
                  <a:srgbClr val="002060"/>
                </a:solidFill>
              </a:rPr>
              <a:t>thông</a:t>
            </a:r>
            <a:r>
              <a:rPr lang="en-US" sz="2400" dirty="0">
                <a:solidFill>
                  <a:srgbClr val="002060"/>
                </a:solidFill>
              </a:rPr>
              <a:t> </a:t>
            </a:r>
            <a:r>
              <a:rPr lang="en-US" sz="2400" dirty="0" err="1">
                <a:solidFill>
                  <a:srgbClr val="002060"/>
                </a:solidFill>
              </a:rPr>
              <a:t>thường</a:t>
            </a:r>
            <a:r>
              <a:rPr lang="en-US" sz="2400" dirty="0">
                <a:solidFill>
                  <a:srgbClr val="002060"/>
                </a:solidFill>
              </a:rPr>
              <a:t>. </a:t>
            </a:r>
            <a:r>
              <a:rPr lang="en-US" sz="2400" dirty="0" err="1">
                <a:solidFill>
                  <a:srgbClr val="002060"/>
                </a:solidFill>
              </a:rPr>
              <a:t>Loại</a:t>
            </a:r>
            <a:r>
              <a:rPr lang="en-US" sz="2400" dirty="0">
                <a:solidFill>
                  <a:srgbClr val="002060"/>
                </a:solidFill>
              </a:rPr>
              <a:t> </a:t>
            </a:r>
            <a:r>
              <a:rPr lang="en-US" sz="2400" dirty="0" err="1">
                <a:solidFill>
                  <a:srgbClr val="002060"/>
                </a:solidFill>
              </a:rPr>
              <a:t>xăng</a:t>
            </a:r>
            <a:r>
              <a:rPr lang="en-US" sz="2400" dirty="0">
                <a:solidFill>
                  <a:srgbClr val="002060"/>
                </a:solidFill>
              </a:rPr>
              <a:t> </a:t>
            </a:r>
            <a:r>
              <a:rPr lang="en-US" sz="2400" dirty="0" err="1">
                <a:solidFill>
                  <a:srgbClr val="002060"/>
                </a:solidFill>
              </a:rPr>
              <a:t>này</a:t>
            </a:r>
            <a:r>
              <a:rPr lang="en-US" sz="2400" dirty="0">
                <a:solidFill>
                  <a:srgbClr val="002060"/>
                </a:solidFill>
              </a:rPr>
              <a:t> </a:t>
            </a:r>
            <a:r>
              <a:rPr lang="en-US" sz="2400" dirty="0" err="1">
                <a:solidFill>
                  <a:srgbClr val="002060"/>
                </a:solidFill>
              </a:rPr>
              <a:t>đã</a:t>
            </a:r>
            <a:r>
              <a:rPr lang="en-US" sz="2400" dirty="0">
                <a:solidFill>
                  <a:srgbClr val="002060"/>
                </a:solidFill>
              </a:rPr>
              <a:t> </a:t>
            </a:r>
            <a:r>
              <a:rPr lang="en-US" sz="2400" dirty="0" err="1">
                <a:solidFill>
                  <a:srgbClr val="002060"/>
                </a:solidFill>
              </a:rPr>
              <a:t>được</a:t>
            </a:r>
            <a:r>
              <a:rPr lang="en-US" sz="2400" dirty="0">
                <a:solidFill>
                  <a:srgbClr val="002060"/>
                </a:solidFill>
              </a:rPr>
              <a:t> </a:t>
            </a:r>
            <a:r>
              <a:rPr lang="en-US" sz="2400" dirty="0" err="1">
                <a:solidFill>
                  <a:srgbClr val="002060"/>
                </a:solidFill>
              </a:rPr>
              <a:t>các</a:t>
            </a:r>
            <a:r>
              <a:rPr lang="en-US" sz="2400" dirty="0">
                <a:solidFill>
                  <a:srgbClr val="002060"/>
                </a:solidFill>
              </a:rPr>
              <a:t> </a:t>
            </a:r>
            <a:r>
              <a:rPr lang="en-US" sz="2400" dirty="0" err="1">
                <a:solidFill>
                  <a:srgbClr val="002060"/>
                </a:solidFill>
              </a:rPr>
              <a:t>nhà</a:t>
            </a:r>
            <a:r>
              <a:rPr lang="en-US" sz="2400" dirty="0">
                <a:solidFill>
                  <a:srgbClr val="002060"/>
                </a:solidFill>
              </a:rPr>
              <a:t> </a:t>
            </a:r>
            <a:r>
              <a:rPr lang="en-US" sz="2400" dirty="0" err="1">
                <a:solidFill>
                  <a:srgbClr val="002060"/>
                </a:solidFill>
              </a:rPr>
              <a:t>khoa</a:t>
            </a:r>
            <a:r>
              <a:rPr lang="en-US" sz="2400" dirty="0">
                <a:solidFill>
                  <a:srgbClr val="002060"/>
                </a:solidFill>
              </a:rPr>
              <a:t> </a:t>
            </a:r>
            <a:r>
              <a:rPr lang="en-US" sz="2400" dirty="0" err="1">
                <a:solidFill>
                  <a:srgbClr val="002060"/>
                </a:solidFill>
              </a:rPr>
              <a:t>học</a:t>
            </a:r>
            <a:r>
              <a:rPr lang="en-US" sz="2400" dirty="0">
                <a:solidFill>
                  <a:srgbClr val="002060"/>
                </a:solidFill>
              </a:rPr>
              <a:t> </a:t>
            </a:r>
            <a:r>
              <a:rPr lang="en-US" sz="2400" dirty="0" err="1">
                <a:solidFill>
                  <a:srgbClr val="002060"/>
                </a:solidFill>
              </a:rPr>
              <a:t>chứng</a:t>
            </a:r>
            <a:r>
              <a:rPr lang="en-US" sz="2400" dirty="0">
                <a:solidFill>
                  <a:srgbClr val="002060"/>
                </a:solidFill>
              </a:rPr>
              <a:t> minh </a:t>
            </a:r>
            <a:r>
              <a:rPr lang="en-US" sz="2400" dirty="0" err="1">
                <a:solidFill>
                  <a:srgbClr val="002060"/>
                </a:solidFill>
              </a:rPr>
              <a:t>là</a:t>
            </a:r>
            <a:r>
              <a:rPr lang="en-US" sz="2400" dirty="0">
                <a:solidFill>
                  <a:srgbClr val="002060"/>
                </a:solidFill>
              </a:rPr>
              <a:t> </a:t>
            </a:r>
            <a:r>
              <a:rPr lang="en-US" sz="2400" dirty="0" err="1">
                <a:solidFill>
                  <a:srgbClr val="002060"/>
                </a:solidFill>
              </a:rPr>
              <a:t>hoàn</a:t>
            </a:r>
            <a:r>
              <a:rPr lang="en-US" sz="2400" dirty="0">
                <a:solidFill>
                  <a:srgbClr val="002060"/>
                </a:solidFill>
              </a:rPr>
              <a:t> </a:t>
            </a:r>
            <a:r>
              <a:rPr lang="en-US" sz="2400" dirty="0" err="1">
                <a:solidFill>
                  <a:srgbClr val="002060"/>
                </a:solidFill>
              </a:rPr>
              <a:t>toàn</a:t>
            </a:r>
            <a:r>
              <a:rPr lang="en-US" sz="2400" dirty="0">
                <a:solidFill>
                  <a:srgbClr val="002060"/>
                </a:solidFill>
              </a:rPr>
              <a:t> </a:t>
            </a:r>
            <a:r>
              <a:rPr lang="en-US" sz="2400" dirty="0" err="1">
                <a:solidFill>
                  <a:srgbClr val="002060"/>
                </a:solidFill>
              </a:rPr>
              <a:t>phù</a:t>
            </a:r>
            <a:r>
              <a:rPr lang="en-US" sz="2400" dirty="0">
                <a:solidFill>
                  <a:srgbClr val="002060"/>
                </a:solidFill>
              </a:rPr>
              <a:t> </a:t>
            </a:r>
            <a:r>
              <a:rPr lang="en-US" sz="2400" dirty="0" err="1">
                <a:solidFill>
                  <a:srgbClr val="002060"/>
                </a:solidFill>
              </a:rPr>
              <a:t>hợp</a:t>
            </a:r>
            <a:r>
              <a:rPr lang="en-US" sz="2400" dirty="0">
                <a:solidFill>
                  <a:srgbClr val="002060"/>
                </a:solidFill>
              </a:rPr>
              <a:t> </a:t>
            </a:r>
            <a:r>
              <a:rPr lang="en-US" sz="2400" dirty="0" err="1">
                <a:solidFill>
                  <a:srgbClr val="002060"/>
                </a:solidFill>
              </a:rPr>
              <a:t>khi</a:t>
            </a:r>
            <a:r>
              <a:rPr lang="en-US" sz="2400" dirty="0">
                <a:solidFill>
                  <a:srgbClr val="002060"/>
                </a:solidFill>
              </a:rPr>
              <a:t> </a:t>
            </a:r>
            <a:r>
              <a:rPr lang="en-US" sz="2400" dirty="0" err="1">
                <a:solidFill>
                  <a:srgbClr val="002060"/>
                </a:solidFill>
              </a:rPr>
              <a:t>sử</a:t>
            </a:r>
            <a:r>
              <a:rPr lang="en-US" sz="2400" dirty="0">
                <a:solidFill>
                  <a:srgbClr val="002060"/>
                </a:solidFill>
              </a:rPr>
              <a:t> </a:t>
            </a:r>
            <a:r>
              <a:rPr lang="en-US" sz="2400" dirty="0" err="1">
                <a:solidFill>
                  <a:srgbClr val="002060"/>
                </a:solidFill>
              </a:rPr>
              <a:t>dụng</a:t>
            </a:r>
            <a:r>
              <a:rPr lang="en-US" sz="2400" dirty="0">
                <a:solidFill>
                  <a:srgbClr val="002060"/>
                </a:solidFill>
              </a:rPr>
              <a:t> </a:t>
            </a:r>
            <a:r>
              <a:rPr lang="en-US" sz="2400" dirty="0" err="1">
                <a:solidFill>
                  <a:srgbClr val="002060"/>
                </a:solidFill>
              </a:rPr>
              <a:t>với</a:t>
            </a:r>
            <a:r>
              <a:rPr lang="en-US" sz="2400" dirty="0">
                <a:solidFill>
                  <a:srgbClr val="002060"/>
                </a:solidFill>
              </a:rPr>
              <a:t> </a:t>
            </a:r>
            <a:r>
              <a:rPr lang="en-US" sz="2400" dirty="0" err="1">
                <a:solidFill>
                  <a:srgbClr val="002060"/>
                </a:solidFill>
              </a:rPr>
              <a:t>các</a:t>
            </a:r>
            <a:r>
              <a:rPr lang="en-US" sz="2400" dirty="0">
                <a:solidFill>
                  <a:srgbClr val="002060"/>
                </a:solidFill>
              </a:rPr>
              <a:t> </a:t>
            </a:r>
            <a:r>
              <a:rPr lang="en-US" sz="2400" dirty="0" err="1">
                <a:solidFill>
                  <a:srgbClr val="002060"/>
                </a:solidFill>
              </a:rPr>
              <a:t>động</a:t>
            </a:r>
            <a:r>
              <a:rPr lang="en-US" sz="2400" dirty="0">
                <a:solidFill>
                  <a:srgbClr val="002060"/>
                </a:solidFill>
              </a:rPr>
              <a:t> </a:t>
            </a:r>
            <a:r>
              <a:rPr lang="en-US" sz="2400" dirty="0" err="1">
                <a:solidFill>
                  <a:srgbClr val="002060"/>
                </a:solidFill>
              </a:rPr>
              <a:t>cơ</a:t>
            </a:r>
            <a:r>
              <a:rPr lang="en-US" sz="2400" dirty="0">
                <a:solidFill>
                  <a:srgbClr val="002060"/>
                </a:solidFill>
              </a:rPr>
              <a:t> </a:t>
            </a:r>
            <a:r>
              <a:rPr lang="en-US" sz="2400" dirty="0" err="1">
                <a:solidFill>
                  <a:srgbClr val="002060"/>
                </a:solidFill>
              </a:rPr>
              <a:t>hiện</a:t>
            </a:r>
            <a:r>
              <a:rPr lang="en-US" sz="2400" dirty="0">
                <a:solidFill>
                  <a:srgbClr val="002060"/>
                </a:solidFill>
              </a:rPr>
              <a:t> </a:t>
            </a:r>
            <a:r>
              <a:rPr lang="en-US" sz="2400" dirty="0" err="1">
                <a:solidFill>
                  <a:srgbClr val="002060"/>
                </a:solidFill>
              </a:rPr>
              <a:t>tại</a:t>
            </a:r>
            <a:r>
              <a:rPr lang="en-US" sz="2400" dirty="0">
                <a:solidFill>
                  <a:srgbClr val="002060"/>
                </a:solidFill>
              </a:rPr>
              <a:t>, </a:t>
            </a:r>
            <a:r>
              <a:rPr lang="en-US" sz="2400" dirty="0" err="1">
                <a:solidFill>
                  <a:srgbClr val="002060"/>
                </a:solidFill>
              </a:rPr>
              <a:t>không</a:t>
            </a:r>
            <a:r>
              <a:rPr lang="en-US" sz="2400" dirty="0">
                <a:solidFill>
                  <a:srgbClr val="002060"/>
                </a:solidFill>
              </a:rPr>
              <a:t> </a:t>
            </a:r>
            <a:r>
              <a:rPr lang="en-US" sz="2400" dirty="0" err="1">
                <a:solidFill>
                  <a:srgbClr val="002060"/>
                </a:solidFill>
              </a:rPr>
              <a:t>cần</a:t>
            </a:r>
            <a:r>
              <a:rPr lang="en-US" sz="2400" dirty="0">
                <a:solidFill>
                  <a:srgbClr val="002060"/>
                </a:solidFill>
              </a:rPr>
              <a:t> </a:t>
            </a:r>
            <a:r>
              <a:rPr lang="en-US" sz="2400" dirty="0" err="1">
                <a:solidFill>
                  <a:srgbClr val="002060"/>
                </a:solidFill>
              </a:rPr>
              <a:t>phải</a:t>
            </a:r>
            <a:r>
              <a:rPr lang="en-US" sz="2400" dirty="0">
                <a:solidFill>
                  <a:srgbClr val="002060"/>
                </a:solidFill>
              </a:rPr>
              <a:t> </a:t>
            </a:r>
            <a:r>
              <a:rPr lang="en-US" sz="2400" dirty="0" err="1">
                <a:solidFill>
                  <a:srgbClr val="002060"/>
                </a:solidFill>
              </a:rPr>
              <a:t>tiến</a:t>
            </a:r>
            <a:r>
              <a:rPr lang="en-US" sz="2400" dirty="0">
                <a:solidFill>
                  <a:srgbClr val="002060"/>
                </a:solidFill>
              </a:rPr>
              <a:t> </a:t>
            </a:r>
            <a:r>
              <a:rPr lang="en-US" sz="2400" dirty="0" err="1">
                <a:solidFill>
                  <a:srgbClr val="002060"/>
                </a:solidFill>
              </a:rPr>
              <a:t>hành</a:t>
            </a:r>
            <a:r>
              <a:rPr lang="en-US" sz="2400" dirty="0">
                <a:solidFill>
                  <a:srgbClr val="002060"/>
                </a:solidFill>
              </a:rPr>
              <a:t> </a:t>
            </a:r>
            <a:r>
              <a:rPr lang="en-US" sz="2400" dirty="0" err="1">
                <a:solidFill>
                  <a:srgbClr val="002060"/>
                </a:solidFill>
              </a:rPr>
              <a:t>hoán</a:t>
            </a:r>
            <a:r>
              <a:rPr lang="en-US" sz="2400" dirty="0">
                <a:solidFill>
                  <a:srgbClr val="002060"/>
                </a:solidFill>
              </a:rPr>
              <a:t> </a:t>
            </a:r>
            <a:r>
              <a:rPr lang="en-US" sz="2400" dirty="0" err="1">
                <a:solidFill>
                  <a:srgbClr val="002060"/>
                </a:solidFill>
              </a:rPr>
              <a:t>cải</a:t>
            </a:r>
            <a:r>
              <a:rPr lang="en-US" sz="2400" dirty="0">
                <a:solidFill>
                  <a:srgbClr val="002060"/>
                </a:solidFill>
              </a:rPr>
              <a:t> hay </a:t>
            </a:r>
            <a:r>
              <a:rPr lang="en-US" sz="2400" dirty="0" err="1">
                <a:solidFill>
                  <a:srgbClr val="002060"/>
                </a:solidFill>
              </a:rPr>
              <a:t>thay</a:t>
            </a:r>
            <a:r>
              <a:rPr lang="en-US" sz="2400" dirty="0">
                <a:solidFill>
                  <a:srgbClr val="002060"/>
                </a:solidFill>
              </a:rPr>
              <a:t> </a:t>
            </a:r>
            <a:r>
              <a:rPr lang="en-US" sz="2400" dirty="0" err="1">
                <a:solidFill>
                  <a:srgbClr val="002060"/>
                </a:solidFill>
              </a:rPr>
              <a:t>đổi</a:t>
            </a:r>
            <a:r>
              <a:rPr lang="en-US" sz="2400" dirty="0">
                <a:solidFill>
                  <a:srgbClr val="002060"/>
                </a:solidFill>
              </a:rPr>
              <a:t> </a:t>
            </a:r>
            <a:r>
              <a:rPr lang="en-US" sz="2400" dirty="0" err="1">
                <a:solidFill>
                  <a:srgbClr val="002060"/>
                </a:solidFill>
              </a:rPr>
              <a:t>các</a:t>
            </a:r>
            <a:r>
              <a:rPr lang="en-US" sz="2400" dirty="0">
                <a:solidFill>
                  <a:srgbClr val="002060"/>
                </a:solidFill>
              </a:rPr>
              <a:t> chi </a:t>
            </a:r>
            <a:r>
              <a:rPr lang="en-US" sz="2400" dirty="0" err="1">
                <a:solidFill>
                  <a:srgbClr val="002060"/>
                </a:solidFill>
              </a:rPr>
              <a:t>tiết</a:t>
            </a:r>
            <a:r>
              <a:rPr lang="en-US" sz="2400" dirty="0">
                <a:solidFill>
                  <a:srgbClr val="002060"/>
                </a:solidFill>
              </a:rPr>
              <a:t> </a:t>
            </a:r>
            <a:r>
              <a:rPr lang="en-US" sz="2400" dirty="0" err="1">
                <a:solidFill>
                  <a:srgbClr val="002060"/>
                </a:solidFill>
              </a:rPr>
              <a:t>bên</a:t>
            </a:r>
            <a:r>
              <a:rPr lang="en-US" sz="2400" dirty="0">
                <a:solidFill>
                  <a:srgbClr val="002060"/>
                </a:solidFill>
              </a:rPr>
              <a:t> </a:t>
            </a:r>
            <a:r>
              <a:rPr lang="en-US" sz="2400" dirty="0" err="1">
                <a:solidFill>
                  <a:srgbClr val="002060"/>
                </a:solidFill>
              </a:rPr>
              <a:t>trong</a:t>
            </a:r>
            <a:r>
              <a:rPr lang="en-US" sz="2400" dirty="0">
                <a:solidFill>
                  <a:srgbClr val="002060"/>
                </a:solidFill>
              </a:rPr>
              <a:t> </a:t>
            </a:r>
            <a:r>
              <a:rPr lang="en-US" sz="2400" dirty="0" err="1">
                <a:solidFill>
                  <a:srgbClr val="002060"/>
                </a:solidFill>
              </a:rPr>
              <a:t>động</a:t>
            </a:r>
            <a:r>
              <a:rPr lang="en-US" sz="2400" dirty="0">
                <a:solidFill>
                  <a:srgbClr val="002060"/>
                </a:solidFill>
              </a:rPr>
              <a:t> </a:t>
            </a:r>
            <a:r>
              <a:rPr lang="en-US" sz="2400" dirty="0" err="1">
                <a:solidFill>
                  <a:srgbClr val="002060"/>
                </a:solidFill>
              </a:rPr>
              <a:t>cơ</a:t>
            </a:r>
            <a:r>
              <a:rPr lang="en-US" sz="2400" dirty="0">
                <a:solidFill>
                  <a:srgbClr val="002060"/>
                </a:solidFill>
              </a:rPr>
              <a:t>. </a:t>
            </a:r>
            <a:endParaRPr lang="en-US" sz="2400" dirty="0">
              <a:solidFill>
                <a:srgbClr val="002060"/>
              </a:solidFill>
              <a:latin typeface="Times New Roman"/>
              <a:cs typeface="Times New Roman"/>
            </a:endParaRPr>
          </a:p>
          <a:p>
            <a:endParaRPr lang="en-US" sz="2400" dirty="0">
              <a:latin typeface="Times New Roman"/>
              <a:cs typeface="Times New Roman"/>
            </a:endParaRPr>
          </a:p>
        </p:txBody>
      </p:sp>
    </p:spTree>
    <p:extLst>
      <p:ext uri="{BB962C8B-B14F-4D97-AF65-F5344CB8AC3E}">
        <p14:creationId xmlns:p14="http://schemas.microsoft.com/office/powerpoint/2010/main" val="416942730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1477673"/>
            <a:ext cx="7587343" cy="2862322"/>
          </a:xfrm>
          <a:prstGeom prst="rect">
            <a:avLst/>
          </a:prstGeom>
        </p:spPr>
        <p:txBody>
          <a:bodyPr wrap="square">
            <a:spAutoFit/>
          </a:bodyPr>
          <a:lstStyle/>
          <a:p>
            <a:r>
              <a:rPr lang="en-US" dirty="0" err="1"/>
              <a:t>Để</a:t>
            </a:r>
            <a:r>
              <a:rPr lang="en-US" dirty="0"/>
              <a:t> </a:t>
            </a:r>
            <a:r>
              <a:rPr lang="en-US" dirty="0" err="1"/>
              <a:t>đảm</a:t>
            </a:r>
            <a:r>
              <a:rPr lang="en-US" dirty="0"/>
              <a:t> </a:t>
            </a:r>
            <a:r>
              <a:rPr lang="en-US" dirty="0" err="1"/>
              <a:t>bảo</a:t>
            </a:r>
            <a:r>
              <a:rPr lang="en-US" dirty="0"/>
              <a:t> </a:t>
            </a:r>
            <a:r>
              <a:rPr lang="en-US" dirty="0" err="1"/>
              <a:t>nguồn</a:t>
            </a:r>
            <a:r>
              <a:rPr lang="en-US" dirty="0"/>
              <a:t> </a:t>
            </a:r>
            <a:r>
              <a:rPr lang="en-US" dirty="0" err="1"/>
              <a:t>cung</a:t>
            </a:r>
            <a:r>
              <a:rPr lang="en-US" dirty="0"/>
              <a:t> Ethanol </a:t>
            </a:r>
            <a:r>
              <a:rPr lang="en-US" dirty="0" err="1"/>
              <a:t>cho</a:t>
            </a:r>
            <a:r>
              <a:rPr lang="en-US" dirty="0"/>
              <a:t> </a:t>
            </a:r>
            <a:r>
              <a:rPr lang="en-US" dirty="0" err="1"/>
              <a:t>thị</a:t>
            </a:r>
            <a:r>
              <a:rPr lang="en-US" dirty="0"/>
              <a:t> </a:t>
            </a:r>
            <a:r>
              <a:rPr lang="en-US" dirty="0" err="1"/>
              <a:t>trường</a:t>
            </a:r>
            <a:r>
              <a:rPr lang="en-US" dirty="0"/>
              <a:t>, </a:t>
            </a:r>
            <a:r>
              <a:rPr lang="en-US" dirty="0" err="1"/>
              <a:t>hiện</a:t>
            </a:r>
            <a:r>
              <a:rPr lang="en-US" dirty="0"/>
              <a:t> </a:t>
            </a:r>
            <a:r>
              <a:rPr lang="en-US" dirty="0" err="1"/>
              <a:t>Tập</a:t>
            </a:r>
            <a:r>
              <a:rPr lang="en-US" dirty="0"/>
              <a:t> </a:t>
            </a:r>
            <a:r>
              <a:rPr lang="en-US" dirty="0" err="1"/>
              <a:t>đoàn</a:t>
            </a:r>
            <a:r>
              <a:rPr lang="en-US" dirty="0"/>
              <a:t> </a:t>
            </a:r>
            <a:r>
              <a:rPr lang="en-US" dirty="0" err="1"/>
              <a:t>Dầu</a:t>
            </a:r>
            <a:r>
              <a:rPr lang="en-US" dirty="0"/>
              <a:t> </a:t>
            </a:r>
            <a:r>
              <a:rPr lang="en-US" dirty="0" err="1"/>
              <a:t>khi</a:t>
            </a:r>
            <a:r>
              <a:rPr lang="en-US" dirty="0"/>
              <a:t> </a:t>
            </a:r>
            <a:r>
              <a:rPr lang="en-US" dirty="0" err="1"/>
              <a:t>Quốc</a:t>
            </a:r>
            <a:r>
              <a:rPr lang="en-US" dirty="0"/>
              <a:t> </a:t>
            </a:r>
            <a:r>
              <a:rPr lang="en-US" dirty="0" err="1"/>
              <a:t>gia</a:t>
            </a:r>
            <a:r>
              <a:rPr lang="en-US" dirty="0"/>
              <a:t> </a:t>
            </a:r>
            <a:r>
              <a:rPr lang="en-US" dirty="0" err="1"/>
              <a:t>Việt</a:t>
            </a:r>
            <a:r>
              <a:rPr lang="en-US" dirty="0"/>
              <a:t> Nam (PVN) </a:t>
            </a:r>
            <a:r>
              <a:rPr lang="en-US" dirty="0" err="1"/>
              <a:t>có</a:t>
            </a:r>
            <a:r>
              <a:rPr lang="en-US" dirty="0"/>
              <a:t> 2 </a:t>
            </a:r>
            <a:r>
              <a:rPr lang="en-US" dirty="0" err="1"/>
              <a:t>Nhà</a:t>
            </a:r>
            <a:r>
              <a:rPr lang="en-US" dirty="0"/>
              <a:t> </a:t>
            </a:r>
            <a:r>
              <a:rPr lang="en-US" dirty="0" err="1"/>
              <a:t>máy</a:t>
            </a:r>
            <a:r>
              <a:rPr lang="en-US" dirty="0"/>
              <a:t> NLSH: </a:t>
            </a:r>
            <a:r>
              <a:rPr lang="en-US" dirty="0" err="1"/>
              <a:t>Nhà</a:t>
            </a:r>
            <a:r>
              <a:rPr lang="en-US" dirty="0"/>
              <a:t> </a:t>
            </a:r>
            <a:r>
              <a:rPr lang="en-US" dirty="0" err="1"/>
              <a:t>máy</a:t>
            </a:r>
            <a:r>
              <a:rPr lang="en-US" dirty="0"/>
              <a:t> NLSH </a:t>
            </a:r>
            <a:r>
              <a:rPr lang="en-US" dirty="0" err="1"/>
              <a:t>Miền</a:t>
            </a:r>
            <a:r>
              <a:rPr lang="en-US" dirty="0"/>
              <a:t> </a:t>
            </a:r>
            <a:r>
              <a:rPr lang="en-US" dirty="0" err="1"/>
              <a:t>Trung</a:t>
            </a:r>
            <a:r>
              <a:rPr lang="en-US" dirty="0"/>
              <a:t> (BSR-BF) </a:t>
            </a:r>
            <a:r>
              <a:rPr lang="en-US" dirty="0" err="1"/>
              <a:t>và</a:t>
            </a:r>
            <a:r>
              <a:rPr lang="en-US" dirty="0"/>
              <a:t> </a:t>
            </a:r>
            <a:r>
              <a:rPr lang="en-US" dirty="0" err="1"/>
              <a:t>Nhà</a:t>
            </a:r>
            <a:r>
              <a:rPr lang="en-US" dirty="0"/>
              <a:t> </a:t>
            </a:r>
            <a:r>
              <a:rPr lang="en-US" dirty="0" err="1"/>
              <a:t>máy</a:t>
            </a:r>
            <a:r>
              <a:rPr lang="en-US" dirty="0"/>
              <a:t> NLSH </a:t>
            </a:r>
            <a:r>
              <a:rPr lang="en-US" dirty="0" err="1"/>
              <a:t>Bình</a:t>
            </a:r>
            <a:r>
              <a:rPr lang="en-US" dirty="0"/>
              <a:t> </a:t>
            </a:r>
            <a:r>
              <a:rPr lang="en-US" dirty="0" err="1"/>
              <a:t>Phước</a:t>
            </a:r>
            <a:r>
              <a:rPr lang="en-US" dirty="0"/>
              <a:t> (OBF) </a:t>
            </a:r>
            <a:r>
              <a:rPr lang="en-US" dirty="0" err="1"/>
              <a:t>đã</a:t>
            </a:r>
            <a:r>
              <a:rPr lang="en-US" dirty="0"/>
              <a:t> </a:t>
            </a:r>
            <a:r>
              <a:rPr lang="en-US" dirty="0" err="1"/>
              <a:t>hoàn</a:t>
            </a:r>
            <a:r>
              <a:rPr lang="en-US" dirty="0"/>
              <a:t> </a:t>
            </a:r>
            <a:r>
              <a:rPr lang="en-US" dirty="0" err="1"/>
              <a:t>thành</a:t>
            </a:r>
            <a:r>
              <a:rPr lang="en-US" dirty="0"/>
              <a:t> </a:t>
            </a:r>
            <a:r>
              <a:rPr lang="en-US" dirty="0" err="1"/>
              <a:t>và</a:t>
            </a:r>
            <a:r>
              <a:rPr lang="en-US" dirty="0"/>
              <a:t> </a:t>
            </a:r>
            <a:r>
              <a:rPr lang="en-US" dirty="0" err="1"/>
              <a:t>đi</a:t>
            </a:r>
            <a:r>
              <a:rPr lang="en-US" dirty="0"/>
              <a:t> </a:t>
            </a:r>
            <a:r>
              <a:rPr lang="en-US" dirty="0" err="1"/>
              <a:t>vào</a:t>
            </a:r>
            <a:r>
              <a:rPr lang="en-US" dirty="0"/>
              <a:t> </a:t>
            </a:r>
            <a:r>
              <a:rPr lang="en-US" dirty="0" err="1"/>
              <a:t>hoạt</a:t>
            </a:r>
            <a:r>
              <a:rPr lang="en-US" dirty="0"/>
              <a:t> </a:t>
            </a:r>
            <a:r>
              <a:rPr lang="en-US" dirty="0" err="1"/>
              <a:t>động</a:t>
            </a:r>
            <a:r>
              <a:rPr lang="en-US" dirty="0"/>
              <a:t> </a:t>
            </a:r>
            <a:r>
              <a:rPr lang="en-US" dirty="0" err="1"/>
              <a:t>thương</a:t>
            </a:r>
            <a:r>
              <a:rPr lang="en-US" dirty="0"/>
              <a:t> </a:t>
            </a:r>
            <a:r>
              <a:rPr lang="en-US" dirty="0" err="1"/>
              <a:t>mại</a:t>
            </a:r>
            <a:r>
              <a:rPr lang="en-US" dirty="0"/>
              <a:t>, </a:t>
            </a:r>
            <a:r>
              <a:rPr lang="en-US" dirty="0" err="1"/>
              <a:t>với</a:t>
            </a:r>
            <a:r>
              <a:rPr lang="en-US" dirty="0"/>
              <a:t> </a:t>
            </a:r>
            <a:r>
              <a:rPr lang="en-US" dirty="0" err="1"/>
              <a:t>công</a:t>
            </a:r>
            <a:r>
              <a:rPr lang="en-US" dirty="0"/>
              <a:t> </a:t>
            </a:r>
            <a:r>
              <a:rPr lang="en-US" dirty="0" err="1"/>
              <a:t>suất</a:t>
            </a:r>
            <a:r>
              <a:rPr lang="en-US" dirty="0"/>
              <a:t> </a:t>
            </a:r>
            <a:r>
              <a:rPr lang="en-US" dirty="0" err="1"/>
              <a:t>thiết</a:t>
            </a:r>
            <a:r>
              <a:rPr lang="en-US" dirty="0"/>
              <a:t> </a:t>
            </a:r>
            <a:r>
              <a:rPr lang="en-US" dirty="0" err="1"/>
              <a:t>kế</a:t>
            </a:r>
            <a:r>
              <a:rPr lang="en-US" dirty="0"/>
              <a:t> 200.000 m</a:t>
            </a:r>
            <a:r>
              <a:rPr lang="en-US" baseline="30000" dirty="0"/>
              <a:t>3</a:t>
            </a:r>
            <a:r>
              <a:rPr lang="en-US" dirty="0"/>
              <a:t> E100/</a:t>
            </a:r>
            <a:r>
              <a:rPr lang="en-US" dirty="0" err="1"/>
              <a:t>năm</a:t>
            </a:r>
            <a:r>
              <a:rPr lang="en-US" dirty="0"/>
              <a:t>. </a:t>
            </a:r>
            <a:r>
              <a:rPr lang="en-US" dirty="0" err="1"/>
              <a:t>Cùng</a:t>
            </a:r>
            <a:r>
              <a:rPr lang="en-US" dirty="0"/>
              <a:t> </a:t>
            </a:r>
            <a:r>
              <a:rPr lang="en-US" dirty="0" err="1"/>
              <a:t>với</a:t>
            </a:r>
            <a:r>
              <a:rPr lang="en-US" dirty="0"/>
              <a:t> </a:t>
            </a:r>
            <a:r>
              <a:rPr lang="en-US" dirty="0" err="1"/>
              <a:t>Nhà</a:t>
            </a:r>
            <a:r>
              <a:rPr lang="en-US" dirty="0"/>
              <a:t> </a:t>
            </a:r>
            <a:r>
              <a:rPr lang="en-US" dirty="0" err="1"/>
              <a:t>máy</a:t>
            </a:r>
            <a:r>
              <a:rPr lang="en-US" dirty="0"/>
              <a:t> Ethanol </a:t>
            </a:r>
            <a:r>
              <a:rPr lang="en-US" dirty="0" err="1"/>
              <a:t>Tùng</a:t>
            </a:r>
            <a:r>
              <a:rPr lang="en-US" dirty="0"/>
              <a:t> </a:t>
            </a:r>
            <a:r>
              <a:rPr lang="en-US" dirty="0" err="1"/>
              <a:t>Lâm</a:t>
            </a:r>
            <a:r>
              <a:rPr lang="en-US" dirty="0"/>
              <a:t>, </a:t>
            </a:r>
            <a:r>
              <a:rPr lang="en-US" dirty="0" err="1"/>
              <a:t>tổng</a:t>
            </a:r>
            <a:r>
              <a:rPr lang="en-US" dirty="0"/>
              <a:t> </a:t>
            </a:r>
            <a:r>
              <a:rPr lang="en-US" dirty="0" err="1"/>
              <a:t>công</a:t>
            </a:r>
            <a:r>
              <a:rPr lang="en-US" dirty="0"/>
              <a:t> </a:t>
            </a:r>
            <a:r>
              <a:rPr lang="en-US" dirty="0" err="1"/>
              <a:t>suất</a:t>
            </a:r>
            <a:r>
              <a:rPr lang="en-US" dirty="0"/>
              <a:t> </a:t>
            </a:r>
            <a:r>
              <a:rPr lang="en-US" dirty="0" err="1"/>
              <a:t>của</a:t>
            </a:r>
            <a:r>
              <a:rPr lang="en-US" dirty="0"/>
              <a:t> 3 </a:t>
            </a:r>
            <a:r>
              <a:rPr lang="en-US" dirty="0" err="1"/>
              <a:t>nhà</a:t>
            </a:r>
            <a:r>
              <a:rPr lang="en-US" dirty="0"/>
              <a:t> </a:t>
            </a:r>
            <a:r>
              <a:rPr lang="en-US" dirty="0" err="1"/>
              <a:t>máy</a:t>
            </a:r>
            <a:r>
              <a:rPr lang="en-US" dirty="0"/>
              <a:t> </a:t>
            </a:r>
            <a:r>
              <a:rPr lang="en-US" dirty="0" err="1"/>
              <a:t>này</a:t>
            </a:r>
            <a:r>
              <a:rPr lang="en-US" dirty="0"/>
              <a:t> </a:t>
            </a:r>
            <a:r>
              <a:rPr lang="en-US" dirty="0" err="1"/>
              <a:t>là</a:t>
            </a:r>
            <a:r>
              <a:rPr lang="en-US" dirty="0"/>
              <a:t> 260.000 m</a:t>
            </a:r>
            <a:r>
              <a:rPr lang="en-US" baseline="30000" dirty="0"/>
              <a:t>3 </a:t>
            </a:r>
            <a:r>
              <a:rPr lang="en-US" dirty="0"/>
              <a:t>E100/</a:t>
            </a:r>
            <a:r>
              <a:rPr lang="en-US" dirty="0" err="1"/>
              <a:t>năm</a:t>
            </a:r>
            <a:r>
              <a:rPr lang="en-US" dirty="0"/>
              <a:t> </a:t>
            </a:r>
            <a:r>
              <a:rPr lang="en-US" dirty="0" err="1"/>
              <a:t>có</a:t>
            </a:r>
            <a:r>
              <a:rPr lang="en-US" dirty="0"/>
              <a:t> </a:t>
            </a:r>
            <a:r>
              <a:rPr lang="en-US" dirty="0" err="1"/>
              <a:t>thể</a:t>
            </a:r>
            <a:r>
              <a:rPr lang="en-US" dirty="0"/>
              <a:t> </a:t>
            </a:r>
            <a:r>
              <a:rPr lang="en-US" dirty="0" err="1"/>
              <a:t>đảm</a:t>
            </a:r>
            <a:r>
              <a:rPr lang="en-US" dirty="0"/>
              <a:t> </a:t>
            </a:r>
            <a:r>
              <a:rPr lang="en-US" dirty="0" err="1"/>
              <a:t>bảo</a:t>
            </a:r>
            <a:r>
              <a:rPr lang="en-US" dirty="0"/>
              <a:t> </a:t>
            </a:r>
            <a:r>
              <a:rPr lang="en-US" dirty="0" err="1"/>
              <a:t>phối</a:t>
            </a:r>
            <a:r>
              <a:rPr lang="en-US" dirty="0"/>
              <a:t> </a:t>
            </a:r>
            <a:r>
              <a:rPr lang="en-US" dirty="0" err="1"/>
              <a:t>trộn</a:t>
            </a:r>
            <a:r>
              <a:rPr lang="en-US" dirty="0"/>
              <a:t> </a:t>
            </a:r>
            <a:r>
              <a:rPr lang="en-US" dirty="0" err="1"/>
              <a:t>khoảng</a:t>
            </a:r>
            <a:r>
              <a:rPr lang="en-US" dirty="0"/>
              <a:t> 5.2 </a:t>
            </a:r>
            <a:r>
              <a:rPr lang="en-US" dirty="0" err="1"/>
              <a:t>triệu</a:t>
            </a:r>
            <a:r>
              <a:rPr lang="en-US" dirty="0"/>
              <a:t> m</a:t>
            </a:r>
            <a:r>
              <a:rPr lang="en-US" baseline="30000" dirty="0"/>
              <a:t>3</a:t>
            </a:r>
            <a:r>
              <a:rPr lang="en-US" dirty="0"/>
              <a:t> </a:t>
            </a:r>
            <a:r>
              <a:rPr lang="en-US" dirty="0" err="1"/>
              <a:t>xăng</a:t>
            </a:r>
            <a:r>
              <a:rPr lang="en-US" dirty="0"/>
              <a:t> E5 </a:t>
            </a:r>
            <a:r>
              <a:rPr lang="en-US" dirty="0" err="1"/>
              <a:t>cung</a:t>
            </a:r>
            <a:r>
              <a:rPr lang="en-US" dirty="0"/>
              <a:t> </a:t>
            </a:r>
            <a:r>
              <a:rPr lang="en-US" dirty="0" err="1"/>
              <a:t>cấp</a:t>
            </a:r>
            <a:r>
              <a:rPr lang="en-US" dirty="0"/>
              <a:t> </a:t>
            </a:r>
            <a:r>
              <a:rPr lang="en-US" dirty="0" err="1"/>
              <a:t>cho</a:t>
            </a:r>
            <a:r>
              <a:rPr lang="en-US" dirty="0"/>
              <a:t> </a:t>
            </a:r>
            <a:r>
              <a:rPr lang="en-US" dirty="0" err="1"/>
              <a:t>thị</a:t>
            </a:r>
            <a:r>
              <a:rPr lang="en-US" dirty="0"/>
              <a:t> </a:t>
            </a:r>
            <a:r>
              <a:rPr lang="en-US" dirty="0" err="1"/>
              <a:t>trường</a:t>
            </a:r>
            <a:r>
              <a:rPr lang="en-US" dirty="0"/>
              <a:t>.</a:t>
            </a:r>
          </a:p>
          <a:p>
            <a:r>
              <a:rPr lang="en-US" dirty="0" err="1"/>
              <a:t>Ngoài</a:t>
            </a:r>
            <a:r>
              <a:rPr lang="en-US" dirty="0"/>
              <a:t> </a:t>
            </a:r>
            <a:r>
              <a:rPr lang="en-US" dirty="0" err="1"/>
              <a:t>ra</a:t>
            </a:r>
            <a:r>
              <a:rPr lang="en-US" dirty="0"/>
              <a:t>, </a:t>
            </a:r>
            <a:r>
              <a:rPr lang="en-US" dirty="0" err="1"/>
              <a:t>các</a:t>
            </a:r>
            <a:r>
              <a:rPr lang="en-US" dirty="0"/>
              <a:t> </a:t>
            </a:r>
            <a:r>
              <a:rPr lang="en-US" dirty="0" err="1"/>
              <a:t>công</a:t>
            </a:r>
            <a:r>
              <a:rPr lang="en-US" dirty="0"/>
              <a:t> </a:t>
            </a:r>
            <a:r>
              <a:rPr lang="en-US" dirty="0" err="1"/>
              <a:t>ty</a:t>
            </a:r>
            <a:r>
              <a:rPr lang="en-US" dirty="0"/>
              <a:t> </a:t>
            </a:r>
            <a:r>
              <a:rPr lang="en-US" dirty="0" err="1"/>
              <a:t>đầu</a:t>
            </a:r>
            <a:r>
              <a:rPr lang="en-US" dirty="0"/>
              <a:t> </a:t>
            </a:r>
            <a:r>
              <a:rPr lang="en-US" dirty="0" err="1"/>
              <a:t>mối</a:t>
            </a:r>
            <a:r>
              <a:rPr lang="en-US" dirty="0"/>
              <a:t> </a:t>
            </a:r>
            <a:r>
              <a:rPr lang="en-US" dirty="0" err="1"/>
              <a:t>kinh</a:t>
            </a:r>
            <a:r>
              <a:rPr lang="en-US" dirty="0"/>
              <a:t> </a:t>
            </a:r>
            <a:r>
              <a:rPr lang="en-US" dirty="0" err="1"/>
              <a:t>doanh</a:t>
            </a:r>
            <a:r>
              <a:rPr lang="en-US" dirty="0"/>
              <a:t> </a:t>
            </a:r>
            <a:r>
              <a:rPr lang="en-US" dirty="0" err="1"/>
              <a:t>xăng</a:t>
            </a:r>
            <a:r>
              <a:rPr lang="en-US" dirty="0"/>
              <a:t> </a:t>
            </a:r>
            <a:r>
              <a:rPr lang="en-US" dirty="0" err="1"/>
              <a:t>dầu</a:t>
            </a:r>
            <a:r>
              <a:rPr lang="en-US" dirty="0"/>
              <a:t> </a:t>
            </a:r>
            <a:r>
              <a:rPr lang="en-US" dirty="0" err="1"/>
              <a:t>cũng</a:t>
            </a:r>
            <a:r>
              <a:rPr lang="en-US" dirty="0"/>
              <a:t> </a:t>
            </a:r>
            <a:r>
              <a:rPr lang="en-US" dirty="0" err="1"/>
              <a:t>đã</a:t>
            </a:r>
            <a:r>
              <a:rPr lang="en-US" dirty="0"/>
              <a:t> </a:t>
            </a:r>
            <a:r>
              <a:rPr lang="en-US" dirty="0" err="1"/>
              <a:t>xây</a:t>
            </a:r>
            <a:r>
              <a:rPr lang="en-US" dirty="0"/>
              <a:t> </a:t>
            </a:r>
            <a:r>
              <a:rPr lang="en-US" dirty="0" err="1"/>
              <a:t>dựng</a:t>
            </a:r>
            <a:r>
              <a:rPr lang="en-US" dirty="0"/>
              <a:t> </a:t>
            </a:r>
            <a:r>
              <a:rPr lang="en-US" dirty="0" err="1"/>
              <a:t>kế</a:t>
            </a:r>
            <a:r>
              <a:rPr lang="en-US" dirty="0"/>
              <a:t> </a:t>
            </a:r>
            <a:r>
              <a:rPr lang="en-US" dirty="0" err="1"/>
              <a:t>hoạch</a:t>
            </a:r>
            <a:r>
              <a:rPr lang="en-US" dirty="0"/>
              <a:t> chi </a:t>
            </a:r>
            <a:r>
              <a:rPr lang="en-US" dirty="0" err="1"/>
              <a:t>tiết</a:t>
            </a:r>
            <a:r>
              <a:rPr lang="en-US" dirty="0"/>
              <a:t> </a:t>
            </a:r>
            <a:r>
              <a:rPr lang="en-US" dirty="0" err="1"/>
              <a:t>cho</a:t>
            </a:r>
            <a:r>
              <a:rPr lang="en-US" dirty="0"/>
              <a:t> </a:t>
            </a:r>
            <a:r>
              <a:rPr lang="en-US" dirty="0" err="1"/>
              <a:t>việc</a:t>
            </a:r>
            <a:r>
              <a:rPr lang="en-US" dirty="0"/>
              <a:t> </a:t>
            </a:r>
            <a:r>
              <a:rPr lang="en-US" dirty="0" err="1"/>
              <a:t>thực</a:t>
            </a:r>
            <a:r>
              <a:rPr lang="en-US" dirty="0"/>
              <a:t> </a:t>
            </a:r>
            <a:r>
              <a:rPr lang="en-US" dirty="0" err="1"/>
              <a:t>hiện</a:t>
            </a:r>
            <a:r>
              <a:rPr lang="en-US" dirty="0"/>
              <a:t> </a:t>
            </a:r>
            <a:r>
              <a:rPr lang="en-US" dirty="0" err="1"/>
              <a:t>Lộ</a:t>
            </a:r>
            <a:r>
              <a:rPr lang="en-US" dirty="0"/>
              <a:t> </a:t>
            </a:r>
            <a:r>
              <a:rPr lang="en-US" dirty="0" err="1"/>
              <a:t>trình</a:t>
            </a:r>
            <a:r>
              <a:rPr lang="en-US" dirty="0"/>
              <a:t>, </a:t>
            </a:r>
            <a:r>
              <a:rPr lang="en-US" dirty="0" err="1"/>
              <a:t>trang</a:t>
            </a:r>
            <a:r>
              <a:rPr lang="en-US" dirty="0"/>
              <a:t> </a:t>
            </a:r>
            <a:r>
              <a:rPr lang="en-US" dirty="0" err="1"/>
              <a:t>bị</a:t>
            </a:r>
            <a:r>
              <a:rPr lang="en-US" dirty="0"/>
              <a:t> </a:t>
            </a:r>
            <a:r>
              <a:rPr lang="en-US" dirty="0" err="1"/>
              <a:t>bồn</a:t>
            </a:r>
            <a:r>
              <a:rPr lang="en-US" dirty="0"/>
              <a:t>, </a:t>
            </a:r>
            <a:r>
              <a:rPr lang="en-US" dirty="0" err="1"/>
              <a:t>bể</a:t>
            </a:r>
            <a:r>
              <a:rPr lang="en-US" dirty="0"/>
              <a:t>, </a:t>
            </a:r>
            <a:r>
              <a:rPr lang="en-US" dirty="0" err="1"/>
              <a:t>phương</a:t>
            </a:r>
            <a:r>
              <a:rPr lang="en-US" dirty="0"/>
              <a:t> </a:t>
            </a:r>
            <a:r>
              <a:rPr lang="en-US" dirty="0" err="1"/>
              <a:t>tiện</a:t>
            </a:r>
            <a:r>
              <a:rPr lang="en-US" dirty="0"/>
              <a:t> </a:t>
            </a:r>
            <a:r>
              <a:rPr lang="en-US" dirty="0" err="1"/>
              <a:t>phối</a:t>
            </a:r>
            <a:r>
              <a:rPr lang="en-US" dirty="0"/>
              <a:t> </a:t>
            </a:r>
            <a:r>
              <a:rPr lang="en-US" dirty="0" err="1"/>
              <a:t>trộn</a:t>
            </a:r>
            <a:r>
              <a:rPr lang="en-US" dirty="0"/>
              <a:t>, </a:t>
            </a:r>
            <a:r>
              <a:rPr lang="en-US" dirty="0" err="1"/>
              <a:t>tồn</a:t>
            </a:r>
            <a:r>
              <a:rPr lang="en-US" dirty="0"/>
              <a:t> </a:t>
            </a:r>
            <a:r>
              <a:rPr lang="en-US" dirty="0" err="1"/>
              <a:t>trữ</a:t>
            </a:r>
            <a:r>
              <a:rPr lang="en-US" dirty="0"/>
              <a:t>, </a:t>
            </a:r>
            <a:r>
              <a:rPr lang="en-US" dirty="0" err="1"/>
              <a:t>vận</a:t>
            </a:r>
            <a:r>
              <a:rPr lang="en-US" dirty="0"/>
              <a:t> </a:t>
            </a:r>
            <a:r>
              <a:rPr lang="en-US" dirty="0" err="1"/>
              <a:t>chuyển</a:t>
            </a:r>
            <a:r>
              <a:rPr lang="en-US" dirty="0"/>
              <a:t> </a:t>
            </a:r>
            <a:r>
              <a:rPr lang="en-US" dirty="0" err="1"/>
              <a:t>phù</a:t>
            </a:r>
            <a:r>
              <a:rPr lang="en-US" dirty="0"/>
              <a:t> </a:t>
            </a:r>
            <a:r>
              <a:rPr lang="en-US" dirty="0" err="1"/>
              <a:t>hợp</a:t>
            </a:r>
            <a:r>
              <a:rPr lang="en-US" dirty="0"/>
              <a:t> </a:t>
            </a:r>
            <a:r>
              <a:rPr lang="en-US" dirty="0" err="1"/>
              <a:t>cho</a:t>
            </a:r>
            <a:r>
              <a:rPr lang="en-US" dirty="0"/>
              <a:t> </a:t>
            </a:r>
            <a:r>
              <a:rPr lang="en-US" dirty="0" err="1"/>
              <a:t>kinh</a:t>
            </a:r>
            <a:r>
              <a:rPr lang="en-US" dirty="0"/>
              <a:t> </a:t>
            </a:r>
            <a:r>
              <a:rPr lang="en-US" dirty="0" err="1"/>
              <a:t>doanh</a:t>
            </a:r>
            <a:r>
              <a:rPr lang="en-US" dirty="0"/>
              <a:t> </a:t>
            </a:r>
            <a:r>
              <a:rPr lang="en-US" dirty="0" err="1"/>
              <a:t>xăng</a:t>
            </a:r>
            <a:r>
              <a:rPr lang="en-US" dirty="0"/>
              <a:t> E5 Ron 92.</a:t>
            </a:r>
          </a:p>
        </p:txBody>
      </p:sp>
      <p:sp>
        <p:nvSpPr>
          <p:cNvPr id="7" name="Rectangle 6"/>
          <p:cNvSpPr/>
          <p:nvPr/>
        </p:nvSpPr>
        <p:spPr>
          <a:xfrm>
            <a:off x="-743216" y="638463"/>
            <a:ext cx="10564522" cy="461665"/>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2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2.2 </a:t>
            </a:r>
            <a:r>
              <a:rPr lang="en-US" sz="2400" b="1" cap="all" spc="0" dirty="0" err="1"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Tình</a:t>
            </a:r>
            <a:r>
              <a:rPr lang="en-US" sz="2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 </a:t>
            </a:r>
            <a:r>
              <a:rPr lang="en-US" sz="2400" b="1" cap="all" spc="0" dirty="0" err="1"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Hình</a:t>
            </a:r>
            <a:r>
              <a:rPr lang="en-US" sz="2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 </a:t>
            </a:r>
            <a:r>
              <a:rPr lang="en-US" sz="2400" b="1" cap="all" spc="0" dirty="0" err="1"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sản</a:t>
            </a:r>
            <a:r>
              <a:rPr lang="en-US" sz="2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 </a:t>
            </a:r>
            <a:r>
              <a:rPr lang="en-US" sz="2400" b="1" cap="all" spc="0" dirty="0" err="1"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xuất</a:t>
            </a:r>
            <a:r>
              <a:rPr lang="en-US" sz="2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 </a:t>
            </a:r>
            <a:r>
              <a:rPr lang="en-US" sz="2400" b="1" cap="all" spc="0" dirty="0" err="1"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xăng</a:t>
            </a:r>
            <a:r>
              <a:rPr lang="en-US" sz="2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 E5 ở </a:t>
            </a:r>
            <a:r>
              <a:rPr lang="en-US" sz="2400" b="1" cap="all" spc="0" dirty="0" err="1"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Việt</a:t>
            </a:r>
            <a:r>
              <a:rPr lang="en-US" sz="2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 Nam</a:t>
            </a:r>
            <a:endParaRPr lang="en-US" sz="2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extLst>
      <p:ext uri="{BB962C8B-B14F-4D97-AF65-F5344CB8AC3E}">
        <p14:creationId xmlns:p14="http://schemas.microsoft.com/office/powerpoint/2010/main" val="1366488926"/>
      </p:ext>
    </p:extLst>
  </p:cSld>
  <p:clrMapOvr>
    <a:masterClrMapping/>
  </p:clrMapOvr>
  <mc:AlternateContent xmlns:mc="http://schemas.openxmlformats.org/markup-compatibility/2006" xmlns:p14="http://schemas.microsoft.com/office/powerpoint/2010/main">
    <mc:Choice Requires="p14">
      <p:transition spd="slow" p14:dur="4500">
        <p14:vortex dir="r"/>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5279570"/>
            <a:ext cx="8229600" cy="1029789"/>
          </a:xfrm>
        </p:spPr>
        <p:txBody>
          <a:bodyPr>
            <a:normAutofit/>
          </a:bodyPr>
          <a:lstStyle/>
          <a:p>
            <a:r>
              <a:rPr lang="en-US" sz="2000" dirty="0" err="1" smtClean="0"/>
              <a:t>Sử</a:t>
            </a:r>
            <a:r>
              <a:rPr lang="en-US" sz="2000" dirty="0" smtClean="0"/>
              <a:t> </a:t>
            </a:r>
            <a:r>
              <a:rPr lang="en-US" sz="2000" dirty="0" err="1" smtClean="0"/>
              <a:t>dụng</a:t>
            </a:r>
            <a:r>
              <a:rPr lang="en-US" sz="2000" dirty="0" smtClean="0"/>
              <a:t> </a:t>
            </a:r>
            <a:r>
              <a:rPr lang="en-US" sz="2000" dirty="0" err="1" smtClean="0"/>
              <a:t>xăng</a:t>
            </a:r>
            <a:r>
              <a:rPr lang="en-US" sz="2000" dirty="0" smtClean="0"/>
              <a:t> </a:t>
            </a:r>
            <a:r>
              <a:rPr lang="en-US" sz="2000" dirty="0" err="1" smtClean="0"/>
              <a:t>sinh</a:t>
            </a:r>
            <a:r>
              <a:rPr lang="en-US" sz="2000" dirty="0" smtClean="0"/>
              <a:t> </a:t>
            </a:r>
            <a:r>
              <a:rPr lang="en-US" sz="2000" dirty="0" err="1" smtClean="0"/>
              <a:t>học</a:t>
            </a:r>
            <a:r>
              <a:rPr lang="en-US" sz="2000" dirty="0" smtClean="0"/>
              <a:t> </a:t>
            </a:r>
            <a:r>
              <a:rPr lang="en-US" sz="2000" dirty="0" err="1" smtClean="0"/>
              <a:t>không</a:t>
            </a:r>
            <a:r>
              <a:rPr lang="en-US" sz="2000" dirty="0" smtClean="0"/>
              <a:t> </a:t>
            </a:r>
            <a:r>
              <a:rPr lang="en-US" sz="2000" dirty="0" err="1" smtClean="0"/>
              <a:t>có</a:t>
            </a:r>
            <a:r>
              <a:rPr lang="en-US" sz="2000" dirty="0" smtClean="0"/>
              <a:t> </a:t>
            </a:r>
            <a:r>
              <a:rPr lang="en-US" sz="2000" dirty="0" err="1" smtClean="0"/>
              <a:t>hại</a:t>
            </a:r>
            <a:r>
              <a:rPr lang="en-US" sz="2000" dirty="0" smtClean="0"/>
              <a:t> </a:t>
            </a:r>
            <a:r>
              <a:rPr lang="en-US" sz="2000" dirty="0" err="1" smtClean="0"/>
              <a:t>cho</a:t>
            </a:r>
            <a:r>
              <a:rPr lang="en-US" sz="2000" dirty="0" smtClean="0"/>
              <a:t> </a:t>
            </a:r>
            <a:r>
              <a:rPr lang="en-US" sz="2000" dirty="0" err="1" smtClean="0"/>
              <a:t>động</a:t>
            </a:r>
            <a:r>
              <a:rPr lang="en-US" sz="2000" dirty="0" smtClean="0"/>
              <a:t> </a:t>
            </a:r>
            <a:r>
              <a:rPr lang="en-US" sz="2000" dirty="0" err="1" smtClean="0"/>
              <a:t>cơ</a:t>
            </a:r>
            <a:r>
              <a:rPr lang="en-US" sz="2000" dirty="0" smtClean="0"/>
              <a:t> </a:t>
            </a:r>
            <a:r>
              <a:rPr lang="en-US" sz="2000" dirty="0" err="1" smtClean="0"/>
              <a:t>xe</a:t>
            </a:r>
            <a:r>
              <a:rPr lang="en-US" sz="2000" dirty="0" smtClean="0"/>
              <a:t> ô </a:t>
            </a:r>
            <a:r>
              <a:rPr lang="en-US" sz="2000" dirty="0" err="1" smtClean="0"/>
              <a:t>tô</a:t>
            </a:r>
            <a:endParaRPr lang="en-US" sz="2000" dirty="0"/>
          </a:p>
        </p:txBody>
      </p:sp>
      <p:pic>
        <p:nvPicPr>
          <p:cNvPr id="4" name="Picture 3" descr="Xăng E5 – nhiên liệu đa lợi ích"/>
          <p:cNvPicPr/>
          <p:nvPr/>
        </p:nvPicPr>
        <p:blipFill>
          <a:blip r:embed="rId2"/>
          <a:srcRect/>
          <a:stretch>
            <a:fillRect/>
          </a:stretch>
        </p:blipFill>
        <p:spPr bwMode="auto">
          <a:xfrm>
            <a:off x="457200" y="274638"/>
            <a:ext cx="8229600" cy="5004933"/>
          </a:xfrm>
          <a:prstGeom prst="rect">
            <a:avLst/>
          </a:prstGeom>
          <a:noFill/>
          <a:ln w="9525">
            <a:noFill/>
            <a:miter lim="800000"/>
            <a:headEnd/>
            <a:tailEnd/>
          </a:ln>
        </p:spPr>
      </p:pic>
    </p:spTree>
    <p:extLst>
      <p:ext uri="{BB962C8B-B14F-4D97-AF65-F5344CB8AC3E}">
        <p14:creationId xmlns:p14="http://schemas.microsoft.com/office/powerpoint/2010/main" val="2841656424"/>
      </p:ext>
    </p:extLst>
  </p:cSld>
  <p:clrMapOvr>
    <a:masterClrMapping/>
  </p:clrMapOvr>
  <mc:AlternateContent xmlns:mc="http://schemas.openxmlformats.org/markup-compatibility/2006" xmlns:p14="http://schemas.microsoft.com/office/powerpoint/2010/main">
    <mc:Choice Requires="p14">
      <p:transition spd="slow" p14:dur="4500">
        <p14:vortex dir="r"/>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2.3 </a:t>
            </a:r>
            <a:r>
              <a:rPr lang="en-US" sz="2800" dirty="0" err="1" smtClean="0"/>
              <a:t>Quy</a:t>
            </a:r>
            <a:r>
              <a:rPr lang="en-US" sz="2800" dirty="0" smtClean="0"/>
              <a:t> </a:t>
            </a:r>
            <a:r>
              <a:rPr lang="en-US" sz="2800" dirty="0" err="1"/>
              <a:t>t</a:t>
            </a:r>
            <a:r>
              <a:rPr lang="en-US" sz="2800" dirty="0" err="1" smtClean="0"/>
              <a:t>rình</a:t>
            </a:r>
            <a:r>
              <a:rPr lang="en-US" sz="2800" dirty="0" smtClean="0"/>
              <a:t> </a:t>
            </a:r>
            <a:r>
              <a:rPr lang="en-US" sz="2800" dirty="0" err="1" smtClean="0"/>
              <a:t>sản</a:t>
            </a:r>
            <a:r>
              <a:rPr lang="en-US" sz="2800" dirty="0" smtClean="0"/>
              <a:t> </a:t>
            </a:r>
            <a:r>
              <a:rPr lang="en-US" sz="2800" dirty="0" err="1" smtClean="0"/>
              <a:t>xuất</a:t>
            </a:r>
            <a:r>
              <a:rPr lang="en-US" sz="2800" dirty="0" smtClean="0"/>
              <a:t> E5</a:t>
            </a:r>
            <a:endParaRPr lang="en-US" sz="2800" dirty="0"/>
          </a:p>
        </p:txBody>
      </p:sp>
      <p:sp>
        <p:nvSpPr>
          <p:cNvPr id="3" name="Content Placeholder 2"/>
          <p:cNvSpPr>
            <a:spLocks noGrp="1"/>
          </p:cNvSpPr>
          <p:nvPr>
            <p:ph idx="1"/>
          </p:nvPr>
        </p:nvSpPr>
        <p:spPr/>
        <p:txBody>
          <a:bodyPr/>
          <a:lstStyle/>
          <a:p>
            <a:endParaRPr lang="en-US"/>
          </a:p>
        </p:txBody>
      </p:sp>
      <p:pic>
        <p:nvPicPr>
          <p:cNvPr id="4" name="Picture 3" descr="C:\Users\GCafe\Downloads\sn-xut-ethanol-t-cellulose-10-638.jpg"/>
          <p:cNvPicPr/>
          <p:nvPr/>
        </p:nvPicPr>
        <p:blipFill>
          <a:blip r:embed="rId2"/>
          <a:srcRect/>
          <a:stretch>
            <a:fillRect/>
          </a:stretch>
        </p:blipFill>
        <p:spPr bwMode="auto">
          <a:xfrm>
            <a:off x="457200" y="1571624"/>
            <a:ext cx="8229600" cy="481828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89937263"/>
      </p:ext>
    </p:extLst>
  </p:cSld>
  <p:clrMapOvr>
    <a:masterClrMapping/>
  </p:clrMapOvr>
  <mc:AlternateContent xmlns:mc="http://schemas.openxmlformats.org/markup-compatibility/2006" xmlns:p14="http://schemas.microsoft.com/office/powerpoint/2010/main">
    <mc:Choice Requires="p14">
      <p:transition spd="slow" p14:dur="4500">
        <p14:vortex dir="r"/>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Title 1"/>
          <p:cNvSpPr txBox="1">
            <a:spLocks/>
          </p:cNvSpPr>
          <p:nvPr/>
        </p:nvSpPr>
        <p:spPr>
          <a:xfrm>
            <a:off x="457200" y="274638"/>
            <a:ext cx="8229600" cy="1143000"/>
          </a:xfrm>
          <a:prstGeom prst="rect">
            <a:avLst/>
          </a:prstGeom>
        </p:spPr>
        <p:txBody>
          <a:bodyPr vert="horz" anchor="ctr">
            <a:normAutofit fontScale="97500" lnSpcReduction="10000"/>
            <a:scene3d>
              <a:camera prst="orthographicFront"/>
              <a:lightRig rig="soft" dir="t">
                <a:rot lat="0" lon="0" rev="16800000"/>
              </a:lightRig>
            </a:scene3d>
            <a:sp3d prstMaterial="softEdge">
              <a:bevelT w="38100" h="38100"/>
            </a:sp3d>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r>
              <a:rPr lang="en-US" sz="3600" dirty="0" err="1" smtClean="0">
                <a:latin typeface="Times New Roman"/>
                <a:cs typeface="Times New Roman"/>
              </a:rPr>
              <a:t>Thành</a:t>
            </a:r>
            <a:r>
              <a:rPr lang="en-US" sz="3600" dirty="0" smtClean="0">
                <a:latin typeface="Times New Roman"/>
                <a:cs typeface="Times New Roman"/>
              </a:rPr>
              <a:t> </a:t>
            </a:r>
            <a:r>
              <a:rPr lang="en-US" sz="3600" dirty="0" err="1" smtClean="0">
                <a:latin typeface="Times New Roman"/>
                <a:cs typeface="Times New Roman"/>
              </a:rPr>
              <a:t>phần</a:t>
            </a:r>
            <a:r>
              <a:rPr lang="en-US" sz="3600" dirty="0" smtClean="0">
                <a:latin typeface="Times New Roman"/>
                <a:cs typeface="Times New Roman"/>
              </a:rPr>
              <a:t> </a:t>
            </a:r>
            <a:r>
              <a:rPr lang="en-US" sz="3600" dirty="0" err="1" smtClean="0">
                <a:latin typeface="Times New Roman"/>
                <a:cs typeface="Times New Roman"/>
              </a:rPr>
              <a:t>và</a:t>
            </a:r>
            <a:r>
              <a:rPr lang="en-US" sz="3600" dirty="0" smtClean="0">
                <a:latin typeface="Times New Roman"/>
                <a:cs typeface="Times New Roman"/>
              </a:rPr>
              <a:t> </a:t>
            </a:r>
            <a:r>
              <a:rPr lang="en-US" sz="3600" dirty="0" err="1" smtClean="0">
                <a:latin typeface="Times New Roman"/>
                <a:cs typeface="Times New Roman"/>
              </a:rPr>
              <a:t>cấu</a:t>
            </a:r>
            <a:r>
              <a:rPr lang="en-US" sz="3600" dirty="0" smtClean="0">
                <a:latin typeface="Times New Roman"/>
                <a:cs typeface="Times New Roman"/>
              </a:rPr>
              <a:t> </a:t>
            </a:r>
            <a:r>
              <a:rPr lang="en-US" sz="3600" dirty="0" err="1" smtClean="0">
                <a:latin typeface="Times New Roman"/>
                <a:cs typeface="Times New Roman"/>
              </a:rPr>
              <a:t>tạo</a:t>
            </a:r>
            <a:r>
              <a:rPr lang="en-US" sz="3600" dirty="0" smtClean="0">
                <a:latin typeface="Times New Roman"/>
                <a:cs typeface="Times New Roman"/>
              </a:rPr>
              <a:t> </a:t>
            </a:r>
            <a:r>
              <a:rPr lang="en-US" sz="3600" dirty="0" err="1" smtClean="0">
                <a:latin typeface="Times New Roman"/>
                <a:cs typeface="Times New Roman"/>
              </a:rPr>
              <a:t>của</a:t>
            </a:r>
            <a:r>
              <a:rPr lang="en-US" sz="3600" dirty="0" smtClean="0">
                <a:latin typeface="Times New Roman"/>
                <a:cs typeface="Times New Roman"/>
              </a:rPr>
              <a:t> </a:t>
            </a:r>
            <a:r>
              <a:rPr lang="en-US" sz="3600" dirty="0" err="1" smtClean="0">
                <a:latin typeface="Times New Roman"/>
                <a:cs typeface="Times New Roman"/>
              </a:rPr>
              <a:t>xăng</a:t>
            </a:r>
            <a:r>
              <a:rPr lang="en-US" sz="3600" dirty="0" smtClean="0">
                <a:latin typeface="Times New Roman"/>
                <a:cs typeface="Times New Roman"/>
              </a:rPr>
              <a:t/>
            </a:r>
            <a:br>
              <a:rPr lang="en-US" sz="3600" dirty="0" smtClean="0">
                <a:latin typeface="Times New Roman"/>
                <a:cs typeface="Times New Roman"/>
              </a:rPr>
            </a:br>
            <a:endParaRPr lang="en-US" sz="3600" dirty="0">
              <a:latin typeface="Times New Roman"/>
              <a:cs typeface="Times New Roman"/>
            </a:endParaRPr>
          </a:p>
        </p:txBody>
      </p:sp>
      <p:sp>
        <p:nvSpPr>
          <p:cNvPr id="5" name="Content Placeholder 2"/>
          <p:cNvSpPr txBox="1">
            <a:spLocks/>
          </p:cNvSpPr>
          <p:nvPr/>
        </p:nvSpPr>
        <p:spPr>
          <a:xfrm>
            <a:off x="429254" y="894425"/>
            <a:ext cx="8334677" cy="5599097"/>
          </a:xfrm>
          <a:prstGeom prst="rect">
            <a:avLst/>
          </a:prstGeom>
        </p:spPr>
        <p:txBody>
          <a:bodyPr vert="horz">
            <a:normAutofit/>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r>
              <a:rPr lang="en-US" sz="2400" smtClean="0">
                <a:latin typeface="Times New Roman"/>
                <a:cs typeface="Times New Roman"/>
              </a:rPr>
              <a:t>Xăng là hỗn hợp của các chất hydrocarbon không thơm (aliphatic hydrocarbon). Nói cách khác, xăng là nhóm hợp chất hữu cơ có công thức phân tử CnH2n+2 , gồm mạch carbon thẳng chứa từ 7 – 11 nguyên tử C, và các guyên tử hydrogen. Dưới đây là các dạng công thức cấu tạo của xăng.</a:t>
            </a:r>
          </a:p>
          <a:p>
            <a:pPr marL="0" indent="0">
              <a:buFont typeface="Wingdings 2"/>
              <a:buNone/>
            </a:pPr>
            <a:endParaRPr lang="en-US" sz="2400" dirty="0">
              <a:latin typeface="Times New Roman"/>
              <a:cs typeface="Times New Roman"/>
            </a:endParaRPr>
          </a:p>
        </p:txBody>
      </p:sp>
      <p:pic>
        <p:nvPicPr>
          <p:cNvPr id="6" name="Picture 5"/>
          <p:cNvPicPr/>
          <p:nvPr/>
        </p:nvPicPr>
        <p:blipFill>
          <a:blip r:embed="rId2">
            <a:extLst>
              <a:ext uri="{28A0092B-C50C-407E-A947-70E740481C1C}">
                <a14:useLocalDpi xmlns:a14="http://schemas.microsoft.com/office/drawing/2010/main" val="0"/>
              </a:ext>
            </a:extLst>
          </a:blip>
          <a:stretch>
            <a:fillRect/>
          </a:stretch>
        </p:blipFill>
        <p:spPr>
          <a:xfrm>
            <a:off x="1359304" y="2906453"/>
            <a:ext cx="6635548" cy="3263265"/>
          </a:xfrm>
          <a:prstGeom prst="rect">
            <a:avLst/>
          </a:prstGeom>
        </p:spPr>
      </p:pic>
    </p:spTree>
    <p:extLst>
      <p:ext uri="{BB962C8B-B14F-4D97-AF65-F5344CB8AC3E}">
        <p14:creationId xmlns:p14="http://schemas.microsoft.com/office/powerpoint/2010/main" val="885732886"/>
      </p:ext>
    </p:extLst>
  </p:cSld>
  <p:clrMapOvr>
    <a:masterClrMapping/>
  </p:clrMapOvr>
  <mc:AlternateContent xmlns:mc="http://schemas.openxmlformats.org/markup-compatibility/2006">
    <mc:Choice xmlns:p14="http://schemas.microsoft.com/office/powerpoint/2010/main" Requires="p14">
      <p:transition spd="slow" p14:dur="4500">
        <p14:vortex dir="r"/>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dirty="0" err="1" smtClean="0"/>
              <a:t>Quy</a:t>
            </a:r>
            <a:r>
              <a:rPr lang="en-US" sz="2000" dirty="0" smtClean="0"/>
              <a:t> </a:t>
            </a:r>
            <a:r>
              <a:rPr lang="en-US" sz="2000" dirty="0" err="1" smtClean="0"/>
              <a:t>trình</a:t>
            </a:r>
            <a:r>
              <a:rPr lang="en-US" sz="2000" dirty="0" smtClean="0"/>
              <a:t> </a:t>
            </a:r>
            <a:r>
              <a:rPr lang="en-US" sz="2000" dirty="0" err="1" smtClean="0"/>
              <a:t>sản</a:t>
            </a:r>
            <a:r>
              <a:rPr lang="en-US" sz="2000" dirty="0" smtClean="0"/>
              <a:t> </a:t>
            </a:r>
            <a:r>
              <a:rPr lang="en-US" sz="2000" dirty="0" err="1" smtClean="0"/>
              <a:t>xuất</a:t>
            </a:r>
            <a:r>
              <a:rPr lang="en-US" sz="2000" dirty="0" smtClean="0"/>
              <a:t> </a:t>
            </a:r>
            <a:r>
              <a:rPr lang="en-US" sz="2000" dirty="0" err="1" smtClean="0"/>
              <a:t>chung</a:t>
            </a:r>
            <a:r>
              <a:rPr lang="en-US" sz="2000" dirty="0" smtClean="0"/>
              <a:t> </a:t>
            </a:r>
            <a:r>
              <a:rPr lang="en-US" sz="2000" dirty="0" err="1" smtClean="0"/>
              <a:t>các</a:t>
            </a:r>
            <a:r>
              <a:rPr lang="en-US" sz="2000" dirty="0" smtClean="0"/>
              <a:t> </a:t>
            </a:r>
            <a:r>
              <a:rPr lang="en-US" sz="2000" dirty="0" err="1" smtClean="0"/>
              <a:t>nguyên</a:t>
            </a:r>
            <a:r>
              <a:rPr lang="en-US" sz="2000" dirty="0" smtClean="0"/>
              <a:t> </a:t>
            </a:r>
            <a:r>
              <a:rPr lang="en-US" sz="2000" dirty="0" err="1" smtClean="0"/>
              <a:t>liệu</a:t>
            </a:r>
            <a:r>
              <a:rPr lang="en-US" sz="2000" dirty="0" smtClean="0"/>
              <a:t> </a:t>
            </a:r>
            <a:endParaRPr lang="en-US" sz="2000" dirty="0"/>
          </a:p>
        </p:txBody>
      </p:sp>
      <p:pic>
        <p:nvPicPr>
          <p:cNvPr id="4" name="Content Placeholder 3" descr="C:\Users\GCafe\Downloads\sn-xut-ethanol-t-cellulose-11-638.jpg"/>
          <p:cNvPicPr>
            <a:picLocks noGrp="1"/>
          </p:cNvPicPr>
          <p:nvPr>
            <p:ph idx="1"/>
          </p:nvPr>
        </p:nvPicPr>
        <p:blipFill>
          <a:blip r:embed="rId2"/>
          <a:srcRect/>
          <a:stretch>
            <a:fillRect/>
          </a:stretch>
        </p:blipFill>
        <p:spPr bwMode="auto">
          <a:xfrm>
            <a:off x="1110342" y="1673225"/>
            <a:ext cx="6803571" cy="4562475"/>
          </a:xfrm>
          <a:prstGeom prst="rect">
            <a:avLst/>
          </a:prstGeom>
          <a:noFill/>
          <a:ln w="9525">
            <a:noFill/>
            <a:miter lim="800000"/>
            <a:headEnd/>
            <a:tailEnd/>
          </a:ln>
        </p:spPr>
      </p:pic>
    </p:spTree>
    <p:extLst>
      <p:ext uri="{BB962C8B-B14F-4D97-AF65-F5344CB8AC3E}">
        <p14:creationId xmlns:p14="http://schemas.microsoft.com/office/powerpoint/2010/main" val="1285461295"/>
      </p:ext>
    </p:extLst>
  </p:cSld>
  <p:clrMapOvr>
    <a:masterClrMapping/>
  </p:clrMapOvr>
  <mc:AlternateContent xmlns:mc="http://schemas.openxmlformats.org/markup-compatibility/2006" xmlns:p14="http://schemas.microsoft.com/office/powerpoint/2010/main">
    <mc:Choice Requires="p14">
      <p:transition spd="slow" p14:dur="4500">
        <p14:vortex dir="r"/>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C:\Users\GCafe\Downloads\sn-xut-ethanol-t-cellulose-12-638.jpg"/>
          <p:cNvPicPr>
            <a:picLocks noGrp="1"/>
          </p:cNvPicPr>
          <p:nvPr>
            <p:ph idx="1"/>
          </p:nvPr>
        </p:nvPicPr>
        <p:blipFill>
          <a:blip r:embed="rId2"/>
          <a:srcRect/>
          <a:stretch>
            <a:fillRect/>
          </a:stretch>
        </p:blipFill>
        <p:spPr bwMode="auto">
          <a:xfrm>
            <a:off x="849086" y="751115"/>
            <a:ext cx="7500257" cy="5484586"/>
          </a:xfrm>
          <a:prstGeom prst="rect">
            <a:avLst/>
          </a:prstGeom>
          <a:noFill/>
          <a:ln w="9525">
            <a:noFill/>
            <a:miter lim="800000"/>
            <a:headEnd/>
            <a:tailEnd/>
          </a:ln>
        </p:spPr>
      </p:pic>
    </p:spTree>
    <p:extLst>
      <p:ext uri="{BB962C8B-B14F-4D97-AF65-F5344CB8AC3E}">
        <p14:creationId xmlns:p14="http://schemas.microsoft.com/office/powerpoint/2010/main" val="1848727770"/>
      </p:ext>
    </p:extLst>
  </p:cSld>
  <p:clrMapOvr>
    <a:masterClrMapping/>
  </p:clrMapOvr>
  <mc:AlternateContent xmlns:mc="http://schemas.openxmlformats.org/markup-compatibility/2006" xmlns:p14="http://schemas.microsoft.com/office/powerpoint/2010/main">
    <mc:Choice Requires="p14">
      <p:transition spd="slow" p14:dur="4500">
        <p14:vortex dir="r"/>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C:\Users\GCafe\Downloads\sn-xut-ethanol-t-cellulose-13-638.jpg"/>
          <p:cNvPicPr>
            <a:picLocks noGrp="1"/>
          </p:cNvPicPr>
          <p:nvPr>
            <p:ph idx="1"/>
          </p:nvPr>
        </p:nvPicPr>
        <p:blipFill>
          <a:blip r:embed="rId2"/>
          <a:srcRect/>
          <a:stretch>
            <a:fillRect/>
          </a:stretch>
        </p:blipFill>
        <p:spPr bwMode="auto">
          <a:xfrm>
            <a:off x="838200" y="1012371"/>
            <a:ext cx="7717971" cy="5223329"/>
          </a:xfrm>
          <a:prstGeom prst="rect">
            <a:avLst/>
          </a:prstGeom>
          <a:noFill/>
          <a:ln w="9525">
            <a:noFill/>
            <a:miter lim="800000"/>
            <a:headEnd/>
            <a:tailEnd/>
          </a:ln>
        </p:spPr>
      </p:pic>
    </p:spTree>
    <p:extLst>
      <p:ext uri="{BB962C8B-B14F-4D97-AF65-F5344CB8AC3E}">
        <p14:creationId xmlns:p14="http://schemas.microsoft.com/office/powerpoint/2010/main" val="2621996933"/>
      </p:ext>
    </p:extLst>
  </p:cSld>
  <p:clrMapOvr>
    <a:masterClrMapping/>
  </p:clrMapOvr>
  <mc:AlternateContent xmlns:mc="http://schemas.openxmlformats.org/markup-compatibility/2006">
    <mc:Choice xmlns:p14="http://schemas.microsoft.com/office/powerpoint/2010/main" Requires="p14">
      <p:transition spd="slow" p14:dur="4500">
        <p14:vortex dir="r"/>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C:\Users\GCafe\Downloads\sn-xut-ethanol-t-cellulose-17-638.jpg"/>
          <p:cNvPicPr>
            <a:picLocks noGrp="1"/>
          </p:cNvPicPr>
          <p:nvPr>
            <p:ph idx="1"/>
          </p:nvPr>
        </p:nvPicPr>
        <p:blipFill>
          <a:blip r:embed="rId2"/>
          <a:srcRect/>
          <a:stretch>
            <a:fillRect/>
          </a:stretch>
        </p:blipFill>
        <p:spPr bwMode="auto">
          <a:xfrm>
            <a:off x="729342" y="489857"/>
            <a:ext cx="7957457" cy="5745843"/>
          </a:xfrm>
          <a:prstGeom prst="rect">
            <a:avLst/>
          </a:prstGeom>
          <a:noFill/>
          <a:ln w="9525">
            <a:noFill/>
            <a:miter lim="800000"/>
            <a:headEnd/>
            <a:tailEnd/>
          </a:ln>
        </p:spPr>
      </p:pic>
    </p:spTree>
    <p:extLst>
      <p:ext uri="{BB962C8B-B14F-4D97-AF65-F5344CB8AC3E}">
        <p14:creationId xmlns:p14="http://schemas.microsoft.com/office/powerpoint/2010/main" val="3945501695"/>
      </p:ext>
    </p:extLst>
  </p:cSld>
  <p:clrMapOvr>
    <a:masterClrMapping/>
  </p:clrMapOvr>
  <mc:AlternateContent xmlns:mc="http://schemas.openxmlformats.org/markup-compatibility/2006">
    <mc:Choice xmlns:p14="http://schemas.microsoft.com/office/powerpoint/2010/main" Requires="p14">
      <p:transition spd="slow" p14:dur="4500">
        <p14:vortex dir="r"/>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latin typeface="Times New Roman"/>
                <a:cs typeface="Times New Roman"/>
              </a:rPr>
              <a:t>2.3 </a:t>
            </a:r>
            <a:r>
              <a:rPr lang="en-US" sz="3600" b="1" dirty="0" err="1">
                <a:latin typeface="Times New Roman"/>
                <a:cs typeface="Times New Roman"/>
              </a:rPr>
              <a:t>Tình</a:t>
            </a:r>
            <a:r>
              <a:rPr lang="en-US" sz="3600" b="1" dirty="0">
                <a:latin typeface="Times New Roman"/>
                <a:cs typeface="Times New Roman"/>
              </a:rPr>
              <a:t> </a:t>
            </a:r>
            <a:r>
              <a:rPr lang="en-US" sz="3600" b="1" dirty="0" err="1">
                <a:latin typeface="Times New Roman"/>
                <a:cs typeface="Times New Roman"/>
              </a:rPr>
              <a:t>hình</a:t>
            </a:r>
            <a:r>
              <a:rPr lang="en-US" sz="3600" b="1" dirty="0">
                <a:latin typeface="Times New Roman"/>
                <a:cs typeface="Times New Roman"/>
              </a:rPr>
              <a:t> </a:t>
            </a:r>
            <a:r>
              <a:rPr lang="en-US" sz="3600" b="1" dirty="0" err="1">
                <a:latin typeface="Times New Roman"/>
                <a:cs typeface="Times New Roman"/>
              </a:rPr>
              <a:t>sử</a:t>
            </a:r>
            <a:r>
              <a:rPr lang="en-US" sz="3600" b="1" dirty="0">
                <a:latin typeface="Times New Roman"/>
                <a:cs typeface="Times New Roman"/>
              </a:rPr>
              <a:t> </a:t>
            </a:r>
            <a:r>
              <a:rPr lang="en-US" sz="3600" b="1" dirty="0" err="1">
                <a:latin typeface="Times New Roman"/>
                <a:cs typeface="Times New Roman"/>
              </a:rPr>
              <a:t>dụng</a:t>
            </a:r>
            <a:r>
              <a:rPr lang="en-US" sz="3600" b="1" dirty="0">
                <a:latin typeface="Times New Roman"/>
                <a:cs typeface="Times New Roman"/>
              </a:rPr>
              <a:t> </a:t>
            </a:r>
            <a:r>
              <a:rPr lang="en-US" sz="3600" b="1" dirty="0" err="1">
                <a:latin typeface="Times New Roman"/>
                <a:cs typeface="Times New Roman"/>
              </a:rPr>
              <a:t>xăng</a:t>
            </a:r>
            <a:r>
              <a:rPr lang="en-US" sz="3600" b="1" dirty="0">
                <a:latin typeface="Times New Roman"/>
                <a:cs typeface="Times New Roman"/>
              </a:rPr>
              <a:t> </a:t>
            </a:r>
            <a:r>
              <a:rPr lang="en-US" sz="3600" b="1" dirty="0" smtClean="0">
                <a:latin typeface="Times New Roman"/>
                <a:cs typeface="Times New Roman"/>
              </a:rPr>
              <a:t>E5 </a:t>
            </a:r>
            <a:r>
              <a:rPr lang="en-US" sz="3600" b="1" dirty="0" err="1">
                <a:latin typeface="Times New Roman"/>
                <a:cs typeface="Times New Roman"/>
              </a:rPr>
              <a:t>trên</a:t>
            </a:r>
            <a:r>
              <a:rPr lang="en-US" sz="3600" b="1" dirty="0">
                <a:latin typeface="Times New Roman"/>
                <a:cs typeface="Times New Roman"/>
              </a:rPr>
              <a:t> TG</a:t>
            </a:r>
            <a:endParaRPr lang="en-US" sz="3600" dirty="0">
              <a:latin typeface="Times New Roman"/>
              <a:cs typeface="Times New Roman"/>
            </a:endParaRPr>
          </a:p>
        </p:txBody>
      </p:sp>
      <p:pic>
        <p:nvPicPr>
          <p:cNvPr id="4" name="Content Placeholder 3" descr="các nước sử dụng xăng sinh học"/>
          <p:cNvPicPr>
            <a:picLocks noGrp="1"/>
          </p:cNvPicPr>
          <p:nvPr>
            <p:ph idx="1"/>
          </p:nvPr>
        </p:nvPicPr>
        <p:blipFill>
          <a:blip r:embed="rId2">
            <a:extLst>
              <a:ext uri="{28A0092B-C50C-407E-A947-70E740481C1C}">
                <a14:useLocalDpi xmlns:a14="http://schemas.microsoft.com/office/drawing/2010/main" val="0"/>
              </a:ext>
            </a:extLst>
          </a:blip>
          <a:srcRect t="17948" b="17948"/>
          <a:stretch>
            <a:fillRect/>
          </a:stretch>
        </p:blipFill>
        <p:spPr bwMode="auto">
          <a:xfrm>
            <a:off x="428625" y="1425575"/>
            <a:ext cx="8281988" cy="5138738"/>
          </a:xfrm>
          <a:prstGeom prst="rect">
            <a:avLst/>
          </a:prstGeom>
          <a:noFill/>
          <a:ln>
            <a:noFill/>
          </a:ln>
        </p:spPr>
      </p:pic>
    </p:spTree>
    <p:extLst>
      <p:ext uri="{BB962C8B-B14F-4D97-AF65-F5344CB8AC3E}">
        <p14:creationId xmlns:p14="http://schemas.microsoft.com/office/powerpoint/2010/main" val="377409359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p:spPr>
        <p:txBody>
          <a:bodyPr>
            <a:normAutofit/>
          </a:bodyPr>
          <a:lstStyle/>
          <a:p>
            <a:r>
              <a:rPr lang="en-US" sz="2800" dirty="0" smtClean="0"/>
              <a:t>So </a:t>
            </a:r>
            <a:r>
              <a:rPr lang="en-US" sz="2800" dirty="0" err="1" smtClean="0"/>
              <a:t>sánh</a:t>
            </a:r>
            <a:r>
              <a:rPr lang="en-US" sz="2800" dirty="0" smtClean="0"/>
              <a:t> </a:t>
            </a:r>
            <a:r>
              <a:rPr lang="en-US" sz="2800" dirty="0" err="1" smtClean="0"/>
              <a:t>xăng</a:t>
            </a:r>
            <a:r>
              <a:rPr lang="en-US" sz="2800" dirty="0" smtClean="0"/>
              <a:t> E5 </a:t>
            </a:r>
            <a:r>
              <a:rPr lang="en-US" sz="2800" dirty="0" err="1" smtClean="0"/>
              <a:t>và</a:t>
            </a:r>
            <a:r>
              <a:rPr lang="en-US" sz="2800" dirty="0" smtClean="0"/>
              <a:t> </a:t>
            </a:r>
            <a:r>
              <a:rPr lang="en-US" sz="2800" dirty="0" err="1" smtClean="0"/>
              <a:t>xăng</a:t>
            </a:r>
            <a:r>
              <a:rPr lang="en-US" sz="2800" dirty="0" smtClean="0"/>
              <a:t> A92</a:t>
            </a:r>
            <a:endParaRPr lang="en-US" sz="2800" dirty="0"/>
          </a:p>
        </p:txBody>
      </p:sp>
      <p:sp>
        <p:nvSpPr>
          <p:cNvPr id="3" name="Content Placeholder 2"/>
          <p:cNvSpPr>
            <a:spLocks noGrp="1"/>
          </p:cNvSpPr>
          <p:nvPr>
            <p:ph idx="1"/>
          </p:nvPr>
        </p:nvSpPr>
        <p:spPr>
          <a:xfrm>
            <a:off x="0" y="1099457"/>
            <a:ext cx="9100457" cy="5209903"/>
          </a:xfrm>
        </p:spPr>
        <p:txBody>
          <a:bodyPr>
            <a:noAutofit/>
          </a:bodyPr>
          <a:lstStyle/>
          <a:p>
            <a:r>
              <a:rPr lang="en-US" sz="1800" dirty="0" err="1"/>
              <a:t>N</a:t>
            </a:r>
            <a:r>
              <a:rPr lang="en-US" sz="1800" dirty="0" err="1" smtClean="0"/>
              <a:t>guyên</a:t>
            </a:r>
            <a:r>
              <a:rPr lang="en-US" sz="1800" dirty="0" smtClean="0"/>
              <a:t> </a:t>
            </a:r>
            <a:r>
              <a:rPr lang="en-US" sz="1800" dirty="0" err="1"/>
              <a:t>nhân</a:t>
            </a:r>
            <a:r>
              <a:rPr lang="en-US" sz="1800" dirty="0"/>
              <a:t> </a:t>
            </a:r>
            <a:r>
              <a:rPr lang="en-US" sz="1800" dirty="0" err="1"/>
              <a:t>là</a:t>
            </a:r>
            <a:r>
              <a:rPr lang="en-US" sz="1800" dirty="0"/>
              <a:t> do </a:t>
            </a:r>
            <a:r>
              <a:rPr lang="en-US" sz="1800" dirty="0" err="1"/>
              <a:t>cồn</a:t>
            </a:r>
            <a:r>
              <a:rPr lang="en-US" sz="1800" dirty="0"/>
              <a:t> (C2H5OH) </a:t>
            </a:r>
            <a:r>
              <a:rPr lang="en-US" sz="1800" dirty="0" err="1"/>
              <a:t>có</a:t>
            </a:r>
            <a:r>
              <a:rPr lang="en-US" sz="1800" dirty="0"/>
              <a:t> </a:t>
            </a:r>
            <a:r>
              <a:rPr lang="en-US" sz="1800" dirty="0" err="1"/>
              <a:t>trị</a:t>
            </a:r>
            <a:r>
              <a:rPr lang="en-US" sz="1800" dirty="0"/>
              <a:t> </a:t>
            </a:r>
            <a:r>
              <a:rPr lang="en-US" sz="1800" dirty="0" err="1"/>
              <a:t>số</a:t>
            </a:r>
            <a:r>
              <a:rPr lang="en-US" sz="1800" dirty="0"/>
              <a:t> </a:t>
            </a:r>
            <a:r>
              <a:rPr lang="en-US" sz="1800" dirty="0" err="1"/>
              <a:t>octan</a:t>
            </a:r>
            <a:r>
              <a:rPr lang="en-US" sz="1800" dirty="0"/>
              <a:t> </a:t>
            </a:r>
            <a:r>
              <a:rPr lang="en-US" sz="1800" dirty="0" err="1"/>
              <a:t>cao</a:t>
            </a:r>
            <a:r>
              <a:rPr lang="en-US" sz="1800" dirty="0"/>
              <a:t> (RON=109) </a:t>
            </a:r>
            <a:r>
              <a:rPr lang="en-US" sz="1800" dirty="0" err="1"/>
              <a:t>hơn</a:t>
            </a:r>
            <a:r>
              <a:rPr lang="en-US" sz="1800" dirty="0"/>
              <a:t> </a:t>
            </a:r>
            <a:r>
              <a:rPr lang="en-US" sz="1800" dirty="0" err="1"/>
              <a:t>xăng</a:t>
            </a:r>
            <a:r>
              <a:rPr lang="en-US" sz="1800" dirty="0"/>
              <a:t> A92 (RON=92) </a:t>
            </a:r>
            <a:r>
              <a:rPr lang="en-US" sz="1800" dirty="0" err="1"/>
              <a:t>nên</a:t>
            </a:r>
            <a:r>
              <a:rPr lang="en-US" sz="1800" dirty="0"/>
              <a:t> </a:t>
            </a:r>
            <a:r>
              <a:rPr lang="en-US" sz="1800" dirty="0" err="1"/>
              <a:t>khi</a:t>
            </a:r>
            <a:r>
              <a:rPr lang="en-US" sz="1800" dirty="0"/>
              <a:t> </a:t>
            </a:r>
            <a:r>
              <a:rPr lang="en-US" sz="1800" dirty="0" err="1"/>
              <a:t>hòa</a:t>
            </a:r>
            <a:r>
              <a:rPr lang="en-US" sz="1800" dirty="0"/>
              <a:t> </a:t>
            </a:r>
            <a:r>
              <a:rPr lang="en-US" sz="1800" dirty="0" err="1"/>
              <a:t>vào</a:t>
            </a:r>
            <a:r>
              <a:rPr lang="en-US" sz="1800" dirty="0"/>
              <a:t> </a:t>
            </a:r>
            <a:r>
              <a:rPr lang="en-US" sz="1800" dirty="0" err="1"/>
              <a:t>xăng</a:t>
            </a:r>
            <a:r>
              <a:rPr lang="en-US" sz="1800" dirty="0"/>
              <a:t> </a:t>
            </a:r>
            <a:r>
              <a:rPr lang="en-US" sz="1800" dirty="0" err="1"/>
              <a:t>sẽ</a:t>
            </a:r>
            <a:r>
              <a:rPr lang="en-US" sz="1800" dirty="0"/>
              <a:t> </a:t>
            </a:r>
            <a:r>
              <a:rPr lang="en-US" sz="1800" dirty="0" err="1"/>
              <a:t>tăng</a:t>
            </a:r>
            <a:r>
              <a:rPr lang="en-US" sz="1800" dirty="0"/>
              <a:t> </a:t>
            </a:r>
            <a:r>
              <a:rPr lang="en-US" sz="1800" dirty="0" err="1"/>
              <a:t>trị</a:t>
            </a:r>
            <a:r>
              <a:rPr lang="en-US" sz="1800" dirty="0"/>
              <a:t> </a:t>
            </a:r>
            <a:r>
              <a:rPr lang="en-US" sz="1800" dirty="0" err="1"/>
              <a:t>số</a:t>
            </a:r>
            <a:r>
              <a:rPr lang="en-US" sz="1800" dirty="0"/>
              <a:t> </a:t>
            </a:r>
            <a:r>
              <a:rPr lang="en-US" sz="1800" dirty="0" err="1"/>
              <a:t>octan</a:t>
            </a:r>
            <a:r>
              <a:rPr lang="en-US" sz="1800" dirty="0"/>
              <a:t> </a:t>
            </a:r>
            <a:r>
              <a:rPr lang="en-US" sz="1800" dirty="0" err="1"/>
              <a:t>của</a:t>
            </a:r>
            <a:r>
              <a:rPr lang="en-US" sz="1800" dirty="0"/>
              <a:t> </a:t>
            </a:r>
            <a:r>
              <a:rPr lang="en-US" sz="1800" dirty="0" err="1"/>
              <a:t>hỗn</a:t>
            </a:r>
            <a:r>
              <a:rPr lang="en-US" sz="1800" dirty="0"/>
              <a:t> </a:t>
            </a:r>
            <a:r>
              <a:rPr lang="en-US" sz="1800" dirty="0" err="1"/>
              <a:t>hợp</a:t>
            </a:r>
            <a:r>
              <a:rPr lang="en-US" sz="1800" dirty="0"/>
              <a:t> </a:t>
            </a:r>
            <a:r>
              <a:rPr lang="en-US" sz="1800" dirty="0" err="1"/>
              <a:t>nhiên</a:t>
            </a:r>
            <a:r>
              <a:rPr lang="en-US" sz="1800" dirty="0"/>
              <a:t> </a:t>
            </a:r>
            <a:r>
              <a:rPr lang="en-US" sz="1800" dirty="0" err="1"/>
              <a:t>liệu</a:t>
            </a:r>
            <a:r>
              <a:rPr lang="en-US" sz="1800" dirty="0"/>
              <a:t> </a:t>
            </a:r>
            <a:r>
              <a:rPr lang="en-US" sz="1800" dirty="0" err="1"/>
              <a:t>lên</a:t>
            </a:r>
            <a:r>
              <a:rPr lang="en-US" sz="1800" dirty="0"/>
              <a:t> 1,5 </a:t>
            </a:r>
            <a:r>
              <a:rPr lang="en-US" sz="1800" dirty="0" err="1"/>
              <a:t>đơn</a:t>
            </a:r>
            <a:r>
              <a:rPr lang="en-US" sz="1800" dirty="0"/>
              <a:t> </a:t>
            </a:r>
            <a:r>
              <a:rPr lang="en-US" sz="1800" dirty="0" err="1"/>
              <a:t>vị</a:t>
            </a:r>
            <a:r>
              <a:rPr lang="en-US" sz="1800" dirty="0"/>
              <a:t> (</a:t>
            </a:r>
            <a:r>
              <a:rPr lang="en-US" sz="1800" dirty="0" err="1"/>
              <a:t>tức</a:t>
            </a:r>
            <a:r>
              <a:rPr lang="en-US" sz="1800" dirty="0"/>
              <a:t> RON=93,5). </a:t>
            </a:r>
            <a:r>
              <a:rPr lang="en-US" sz="1800" dirty="0" err="1"/>
              <a:t>Tuy</a:t>
            </a:r>
            <a:r>
              <a:rPr lang="en-US" sz="1800" dirty="0"/>
              <a:t> </a:t>
            </a:r>
            <a:r>
              <a:rPr lang="en-US" sz="1800" dirty="0" err="1"/>
              <a:t>sự</a:t>
            </a:r>
            <a:r>
              <a:rPr lang="en-US" sz="1800" dirty="0"/>
              <a:t> </a:t>
            </a:r>
            <a:r>
              <a:rPr lang="en-US" sz="1800" dirty="0" err="1"/>
              <a:t>chênh</a:t>
            </a:r>
            <a:r>
              <a:rPr lang="en-US" sz="1800" dirty="0"/>
              <a:t> </a:t>
            </a:r>
            <a:r>
              <a:rPr lang="en-US" sz="1800" dirty="0" err="1"/>
              <a:t>lệch</a:t>
            </a:r>
            <a:r>
              <a:rPr lang="en-US" sz="1800" dirty="0"/>
              <a:t> </a:t>
            </a:r>
            <a:r>
              <a:rPr lang="en-US" sz="1800" dirty="0" err="1"/>
              <a:t>này</a:t>
            </a:r>
            <a:r>
              <a:rPr lang="en-US" sz="1800" dirty="0"/>
              <a:t> </a:t>
            </a:r>
            <a:r>
              <a:rPr lang="en-US" sz="1800" dirty="0" err="1"/>
              <a:t>không</a:t>
            </a:r>
            <a:r>
              <a:rPr lang="en-US" sz="1800" dirty="0"/>
              <a:t> </a:t>
            </a:r>
            <a:r>
              <a:rPr lang="en-US" sz="1800" dirty="0" err="1"/>
              <a:t>lớn</a:t>
            </a:r>
            <a:r>
              <a:rPr lang="en-US" sz="1800" dirty="0"/>
              <a:t> </a:t>
            </a:r>
            <a:r>
              <a:rPr lang="en-US" sz="1800" dirty="0" err="1"/>
              <a:t>vì</a:t>
            </a:r>
            <a:r>
              <a:rPr lang="en-US" sz="1800" dirty="0"/>
              <a:t> </a:t>
            </a:r>
            <a:r>
              <a:rPr lang="en-US" sz="1800" dirty="0" err="1"/>
              <a:t>chỉ</a:t>
            </a:r>
            <a:r>
              <a:rPr lang="en-US" sz="1800" dirty="0"/>
              <a:t> </a:t>
            </a:r>
            <a:r>
              <a:rPr lang="en-US" sz="1800" dirty="0" err="1"/>
              <a:t>có</a:t>
            </a:r>
            <a:r>
              <a:rPr lang="en-US" sz="1800" dirty="0"/>
              <a:t> 5% </a:t>
            </a:r>
            <a:r>
              <a:rPr lang="en-US" sz="1800" dirty="0" err="1"/>
              <a:t>cồn</a:t>
            </a:r>
            <a:r>
              <a:rPr lang="en-US" sz="1800" dirty="0"/>
              <a:t> </a:t>
            </a:r>
            <a:r>
              <a:rPr lang="en-US" sz="1800" dirty="0" err="1"/>
              <a:t>nhưng</a:t>
            </a:r>
            <a:r>
              <a:rPr lang="en-US" sz="1800" dirty="0"/>
              <a:t> </a:t>
            </a:r>
            <a:r>
              <a:rPr lang="en-US" sz="1800" dirty="0" err="1"/>
              <a:t>cũng</a:t>
            </a:r>
            <a:r>
              <a:rPr lang="en-US" sz="1800" dirty="0"/>
              <a:t> </a:t>
            </a:r>
            <a:r>
              <a:rPr lang="en-US" sz="1800" dirty="0" err="1"/>
              <a:t>đã</a:t>
            </a:r>
            <a:r>
              <a:rPr lang="en-US" sz="1800" dirty="0"/>
              <a:t> </a:t>
            </a:r>
            <a:r>
              <a:rPr lang="en-US" sz="1800" dirty="0" err="1"/>
              <a:t>gia</a:t>
            </a:r>
            <a:r>
              <a:rPr lang="en-US" sz="1800" dirty="0"/>
              <a:t> </a:t>
            </a:r>
            <a:r>
              <a:rPr lang="en-US" sz="1800" dirty="0" err="1"/>
              <a:t>tăng</a:t>
            </a:r>
            <a:r>
              <a:rPr lang="en-US" sz="1800" dirty="0"/>
              <a:t> </a:t>
            </a:r>
            <a:r>
              <a:rPr lang="en-US" sz="1800" dirty="0" err="1"/>
              <a:t>khả</a:t>
            </a:r>
            <a:r>
              <a:rPr lang="en-US" sz="1800" dirty="0"/>
              <a:t> </a:t>
            </a:r>
            <a:r>
              <a:rPr lang="en-US" sz="1800" dirty="0" err="1"/>
              <a:t>năng</a:t>
            </a:r>
            <a:r>
              <a:rPr lang="en-US" sz="1800" dirty="0"/>
              <a:t> </a:t>
            </a:r>
            <a:r>
              <a:rPr lang="en-US" sz="1800" dirty="0" err="1"/>
              <a:t>chống</a:t>
            </a:r>
            <a:r>
              <a:rPr lang="en-US" sz="1800" dirty="0"/>
              <a:t> </a:t>
            </a:r>
            <a:r>
              <a:rPr lang="en-US" sz="1800" dirty="0" err="1"/>
              <a:t>kích</a:t>
            </a:r>
            <a:r>
              <a:rPr lang="en-US" sz="1800" dirty="0"/>
              <a:t> </a:t>
            </a:r>
            <a:r>
              <a:rPr lang="en-US" sz="1800" dirty="0" err="1"/>
              <a:t>nổ</a:t>
            </a:r>
            <a:r>
              <a:rPr lang="en-US" sz="1800" dirty="0"/>
              <a:t> </a:t>
            </a:r>
            <a:r>
              <a:rPr lang="en-US" sz="1800" dirty="0" err="1"/>
              <a:t>của</a:t>
            </a:r>
            <a:r>
              <a:rPr lang="en-US" sz="1800" dirty="0"/>
              <a:t> E5. </a:t>
            </a:r>
            <a:r>
              <a:rPr lang="en-US" sz="1800" dirty="0" err="1"/>
              <a:t>Điều</a:t>
            </a:r>
            <a:r>
              <a:rPr lang="en-US" sz="1800" dirty="0"/>
              <a:t> </a:t>
            </a:r>
            <a:r>
              <a:rPr lang="en-US" sz="1800" dirty="0" err="1"/>
              <a:t>này</a:t>
            </a:r>
            <a:r>
              <a:rPr lang="en-US" sz="1800" dirty="0"/>
              <a:t> </a:t>
            </a:r>
            <a:r>
              <a:rPr lang="en-US" sz="1800" dirty="0" err="1"/>
              <a:t>tương</a:t>
            </a:r>
            <a:r>
              <a:rPr lang="en-US" sz="1800" dirty="0"/>
              <a:t> </a:t>
            </a:r>
            <a:r>
              <a:rPr lang="en-US" sz="1800" dirty="0" err="1"/>
              <a:t>tự</a:t>
            </a:r>
            <a:r>
              <a:rPr lang="en-US" sz="1800" dirty="0"/>
              <a:t> </a:t>
            </a:r>
            <a:r>
              <a:rPr lang="en-US" sz="1800" dirty="0" err="1"/>
              <a:t>xăng</a:t>
            </a:r>
            <a:r>
              <a:rPr lang="en-US" sz="1800" dirty="0"/>
              <a:t> A95 </a:t>
            </a:r>
            <a:r>
              <a:rPr lang="en-US" sz="1800" dirty="0" err="1"/>
              <a:t>có</a:t>
            </a:r>
            <a:r>
              <a:rPr lang="en-US" sz="1800" dirty="0"/>
              <a:t> </a:t>
            </a:r>
            <a:r>
              <a:rPr lang="en-US" sz="1800" dirty="0" err="1"/>
              <a:t>trị</a:t>
            </a:r>
            <a:r>
              <a:rPr lang="en-US" sz="1800" dirty="0"/>
              <a:t> </a:t>
            </a:r>
            <a:r>
              <a:rPr lang="en-US" sz="1800" dirty="0" err="1"/>
              <a:t>số</a:t>
            </a:r>
            <a:r>
              <a:rPr lang="en-US" sz="1800" dirty="0"/>
              <a:t> </a:t>
            </a:r>
            <a:r>
              <a:rPr lang="en-US" sz="1800" dirty="0" err="1"/>
              <a:t>octan</a:t>
            </a:r>
            <a:r>
              <a:rPr lang="en-US" sz="1800" dirty="0"/>
              <a:t> </a:t>
            </a:r>
            <a:r>
              <a:rPr lang="en-US" sz="1800" dirty="0" err="1"/>
              <a:t>cao</a:t>
            </a:r>
            <a:r>
              <a:rPr lang="en-US" sz="1800" dirty="0"/>
              <a:t> (RON=95) </a:t>
            </a:r>
            <a:r>
              <a:rPr lang="en-US" sz="1800" dirty="0" err="1"/>
              <a:t>nên</a:t>
            </a:r>
            <a:r>
              <a:rPr lang="en-US" sz="1800" dirty="0"/>
              <a:t> </a:t>
            </a:r>
            <a:r>
              <a:rPr lang="en-US" sz="1800" dirty="0" err="1"/>
              <a:t>khả</a:t>
            </a:r>
            <a:r>
              <a:rPr lang="en-US" sz="1800" dirty="0"/>
              <a:t> </a:t>
            </a:r>
            <a:r>
              <a:rPr lang="en-US" sz="1800" dirty="0" err="1"/>
              <a:t>năng</a:t>
            </a:r>
            <a:r>
              <a:rPr lang="en-US" sz="1800" dirty="0"/>
              <a:t> </a:t>
            </a:r>
            <a:r>
              <a:rPr lang="en-US" sz="1800" dirty="0" err="1"/>
              <a:t>chống</a:t>
            </a:r>
            <a:r>
              <a:rPr lang="en-US" sz="1800" dirty="0"/>
              <a:t> </a:t>
            </a:r>
            <a:r>
              <a:rPr lang="en-US" sz="1800" dirty="0" err="1"/>
              <a:t>kích</a:t>
            </a:r>
            <a:r>
              <a:rPr lang="en-US" sz="1800" dirty="0"/>
              <a:t> </a:t>
            </a:r>
            <a:r>
              <a:rPr lang="en-US" sz="1800" dirty="0" err="1"/>
              <a:t>nổ</a:t>
            </a:r>
            <a:r>
              <a:rPr lang="en-US" sz="1800" dirty="0"/>
              <a:t> </a:t>
            </a:r>
            <a:r>
              <a:rPr lang="en-US" sz="1800" dirty="0" err="1"/>
              <a:t>tốt</a:t>
            </a:r>
            <a:r>
              <a:rPr lang="en-US" sz="1800" dirty="0"/>
              <a:t> </a:t>
            </a:r>
            <a:r>
              <a:rPr lang="en-US" sz="1800" dirty="0" err="1"/>
              <a:t>hơn</a:t>
            </a:r>
            <a:r>
              <a:rPr lang="en-US" sz="1800" dirty="0"/>
              <a:t>, </a:t>
            </a:r>
            <a:r>
              <a:rPr lang="en-US" sz="1800" dirty="0" err="1"/>
              <a:t>thích</a:t>
            </a:r>
            <a:r>
              <a:rPr lang="en-US" sz="1800" dirty="0"/>
              <a:t> </a:t>
            </a:r>
            <a:r>
              <a:rPr lang="en-US" sz="1800" dirty="0" err="1"/>
              <a:t>ứng</a:t>
            </a:r>
            <a:r>
              <a:rPr lang="en-US" sz="1800" dirty="0"/>
              <a:t> </a:t>
            </a:r>
            <a:r>
              <a:rPr lang="en-US" sz="1800" dirty="0" err="1"/>
              <a:t>với</a:t>
            </a:r>
            <a:r>
              <a:rPr lang="en-US" sz="1800" dirty="0"/>
              <a:t> </a:t>
            </a:r>
            <a:r>
              <a:rPr lang="en-US" sz="1800" dirty="0" err="1"/>
              <a:t>xe</a:t>
            </a:r>
            <a:r>
              <a:rPr lang="en-US" sz="1800" dirty="0"/>
              <a:t> </a:t>
            </a:r>
            <a:r>
              <a:rPr lang="en-US" sz="1800" dirty="0" err="1"/>
              <a:t>đời</a:t>
            </a:r>
            <a:r>
              <a:rPr lang="en-US" sz="1800" dirty="0"/>
              <a:t> </a:t>
            </a:r>
            <a:r>
              <a:rPr lang="en-US" sz="1800" dirty="0" err="1"/>
              <a:t>mới</a:t>
            </a:r>
            <a:r>
              <a:rPr lang="en-US" sz="1800" dirty="0"/>
              <a:t> </a:t>
            </a:r>
            <a:r>
              <a:rPr lang="en-US" sz="1800" dirty="0" err="1"/>
              <a:t>có</a:t>
            </a:r>
            <a:r>
              <a:rPr lang="en-US" sz="1800" dirty="0"/>
              <a:t> </a:t>
            </a:r>
            <a:r>
              <a:rPr lang="en-US" sz="1800" dirty="0" err="1"/>
              <a:t>tỷ</a:t>
            </a:r>
            <a:r>
              <a:rPr lang="en-US" sz="1800" dirty="0"/>
              <a:t> </a:t>
            </a:r>
            <a:r>
              <a:rPr lang="en-US" sz="1800" dirty="0" err="1"/>
              <a:t>số</a:t>
            </a:r>
            <a:r>
              <a:rPr lang="en-US" sz="1800" dirty="0"/>
              <a:t> </a:t>
            </a:r>
            <a:r>
              <a:rPr lang="en-US" sz="1800" dirty="0" err="1"/>
              <a:t>nén</a:t>
            </a:r>
            <a:r>
              <a:rPr lang="en-US" sz="1800" dirty="0"/>
              <a:t> </a:t>
            </a:r>
            <a:r>
              <a:rPr lang="en-US" sz="1800" dirty="0" err="1"/>
              <a:t>cao</a:t>
            </a:r>
            <a:r>
              <a:rPr lang="en-US" sz="1800" dirty="0"/>
              <a:t> </a:t>
            </a:r>
            <a:r>
              <a:rPr lang="en-US" sz="1800" dirty="0" err="1"/>
              <a:t>hơn</a:t>
            </a:r>
            <a:r>
              <a:rPr lang="en-US" sz="1800" dirty="0"/>
              <a:t>. </a:t>
            </a:r>
            <a:r>
              <a:rPr lang="en-US" sz="1800" dirty="0" err="1"/>
              <a:t>Như</a:t>
            </a:r>
            <a:r>
              <a:rPr lang="en-US" sz="1800" dirty="0"/>
              <a:t> </a:t>
            </a:r>
            <a:r>
              <a:rPr lang="en-US" sz="1800" dirty="0" err="1"/>
              <a:t>vậy</a:t>
            </a:r>
            <a:r>
              <a:rPr lang="en-US" sz="1800" dirty="0"/>
              <a:t> </a:t>
            </a:r>
            <a:r>
              <a:rPr lang="en-US" sz="1800" dirty="0" err="1"/>
              <a:t>việc</a:t>
            </a:r>
            <a:r>
              <a:rPr lang="en-US" sz="1800" dirty="0"/>
              <a:t> </a:t>
            </a:r>
            <a:r>
              <a:rPr lang="en-US" sz="1800" dirty="0" err="1"/>
              <a:t>làm</a:t>
            </a:r>
            <a:r>
              <a:rPr lang="en-US" sz="1800" dirty="0"/>
              <a:t> </a:t>
            </a:r>
            <a:r>
              <a:rPr lang="en-US" sz="1800" dirty="0" err="1"/>
              <a:t>tăng</a:t>
            </a:r>
            <a:r>
              <a:rPr lang="en-US" sz="1800" dirty="0"/>
              <a:t> </a:t>
            </a:r>
            <a:r>
              <a:rPr lang="en-US" sz="1800" dirty="0" err="1"/>
              <a:t>trị</a:t>
            </a:r>
            <a:r>
              <a:rPr lang="en-US" sz="1800" dirty="0"/>
              <a:t> </a:t>
            </a:r>
            <a:r>
              <a:rPr lang="en-US" sz="1800" dirty="0" err="1"/>
              <a:t>số</a:t>
            </a:r>
            <a:r>
              <a:rPr lang="en-US" sz="1800" dirty="0"/>
              <a:t> </a:t>
            </a:r>
            <a:r>
              <a:rPr lang="en-US" sz="1800" dirty="0" err="1"/>
              <a:t>octan</a:t>
            </a:r>
            <a:r>
              <a:rPr lang="en-US" sz="1800" dirty="0"/>
              <a:t> </a:t>
            </a:r>
            <a:r>
              <a:rPr lang="en-US" sz="1800" dirty="0" err="1"/>
              <a:t>của</a:t>
            </a:r>
            <a:r>
              <a:rPr lang="en-US" sz="1800" dirty="0"/>
              <a:t> A92 </a:t>
            </a:r>
            <a:r>
              <a:rPr lang="en-US" sz="1800" dirty="0" err="1"/>
              <a:t>từ</a:t>
            </a:r>
            <a:r>
              <a:rPr lang="en-US" sz="1800" dirty="0"/>
              <a:t> </a:t>
            </a:r>
            <a:r>
              <a:rPr lang="en-US" sz="1800" dirty="0" err="1"/>
              <a:t>việc</a:t>
            </a:r>
            <a:r>
              <a:rPr lang="en-US" sz="1800" dirty="0"/>
              <a:t> </a:t>
            </a:r>
            <a:r>
              <a:rPr lang="en-US" sz="1800" dirty="0" err="1"/>
              <a:t>pha</a:t>
            </a:r>
            <a:r>
              <a:rPr lang="en-US" sz="1800" dirty="0"/>
              <a:t> </a:t>
            </a:r>
            <a:r>
              <a:rPr lang="en-US" sz="1800" dirty="0" err="1"/>
              <a:t>thêm</a:t>
            </a:r>
            <a:r>
              <a:rPr lang="en-US" sz="1800" dirty="0"/>
              <a:t> 5% </a:t>
            </a:r>
            <a:r>
              <a:rPr lang="en-US" sz="1800" dirty="0" err="1"/>
              <a:t>cồn</a:t>
            </a:r>
            <a:r>
              <a:rPr lang="en-US" sz="1800" dirty="0"/>
              <a:t> khan </a:t>
            </a:r>
            <a:r>
              <a:rPr lang="en-US" sz="1800" dirty="0" err="1"/>
              <a:t>sẽ</a:t>
            </a:r>
            <a:r>
              <a:rPr lang="en-US" sz="1800" dirty="0"/>
              <a:t> </a:t>
            </a:r>
            <a:r>
              <a:rPr lang="en-US" sz="1800" dirty="0" err="1"/>
              <a:t>giúp</a:t>
            </a:r>
            <a:r>
              <a:rPr lang="en-US" sz="1800" dirty="0"/>
              <a:t> </a:t>
            </a:r>
            <a:r>
              <a:rPr lang="en-US" sz="1800" dirty="0" err="1"/>
              <a:t>loại</a:t>
            </a:r>
            <a:r>
              <a:rPr lang="en-US" sz="1800" dirty="0"/>
              <a:t> </a:t>
            </a:r>
            <a:r>
              <a:rPr lang="en-US" sz="1800" dirty="0" err="1"/>
              <a:t>xăng</a:t>
            </a:r>
            <a:r>
              <a:rPr lang="en-US" sz="1800" dirty="0"/>
              <a:t> </a:t>
            </a:r>
            <a:r>
              <a:rPr lang="en-US" sz="1800" dirty="0" err="1"/>
              <a:t>này</a:t>
            </a:r>
            <a:r>
              <a:rPr lang="en-US" sz="1800" dirty="0"/>
              <a:t> </a:t>
            </a:r>
            <a:r>
              <a:rPr lang="en-US" sz="1800" dirty="0" err="1"/>
              <a:t>thích</a:t>
            </a:r>
            <a:r>
              <a:rPr lang="en-US" sz="1800" dirty="0"/>
              <a:t> </a:t>
            </a:r>
            <a:r>
              <a:rPr lang="en-US" sz="1800" dirty="0" err="1"/>
              <a:t>ứng</a:t>
            </a:r>
            <a:r>
              <a:rPr lang="en-US" sz="1800" dirty="0"/>
              <a:t> </a:t>
            </a:r>
            <a:r>
              <a:rPr lang="en-US" sz="1800" dirty="0" err="1"/>
              <a:t>với</a:t>
            </a:r>
            <a:r>
              <a:rPr lang="en-US" sz="1800" dirty="0"/>
              <a:t> </a:t>
            </a:r>
            <a:r>
              <a:rPr lang="en-US" sz="1800" dirty="0" err="1"/>
              <a:t>cả</a:t>
            </a:r>
            <a:r>
              <a:rPr lang="en-US" sz="1800" dirty="0"/>
              <a:t> </a:t>
            </a:r>
            <a:r>
              <a:rPr lang="en-US" sz="1800" dirty="0" err="1"/>
              <a:t>loại</a:t>
            </a:r>
            <a:r>
              <a:rPr lang="en-US" sz="1800" dirty="0"/>
              <a:t> </a:t>
            </a:r>
            <a:r>
              <a:rPr lang="en-US" sz="1800" dirty="0" err="1"/>
              <a:t>động</a:t>
            </a:r>
            <a:r>
              <a:rPr lang="en-US" sz="1800" dirty="0"/>
              <a:t> </a:t>
            </a:r>
            <a:r>
              <a:rPr lang="en-US" sz="1800" dirty="0" err="1"/>
              <a:t>cơ</a:t>
            </a:r>
            <a:r>
              <a:rPr lang="en-US" sz="1800" dirty="0"/>
              <a:t> </a:t>
            </a:r>
            <a:r>
              <a:rPr lang="en-US" sz="1800" dirty="0" err="1"/>
              <a:t>có</a:t>
            </a:r>
            <a:r>
              <a:rPr lang="en-US" sz="1800" dirty="0"/>
              <a:t> </a:t>
            </a:r>
            <a:r>
              <a:rPr lang="en-US" sz="1800" dirty="0" err="1"/>
              <a:t>tỷ</a:t>
            </a:r>
            <a:r>
              <a:rPr lang="en-US" sz="1800" dirty="0"/>
              <a:t> </a:t>
            </a:r>
            <a:r>
              <a:rPr lang="en-US" sz="1800" dirty="0" err="1"/>
              <a:t>số</a:t>
            </a:r>
            <a:r>
              <a:rPr lang="en-US" sz="1800" dirty="0"/>
              <a:t> </a:t>
            </a:r>
            <a:r>
              <a:rPr lang="en-US" sz="1800" dirty="0" err="1"/>
              <a:t>nén</a:t>
            </a:r>
            <a:r>
              <a:rPr lang="en-US" sz="1800" dirty="0"/>
              <a:t> </a:t>
            </a:r>
            <a:r>
              <a:rPr lang="en-US" sz="1800" dirty="0" err="1"/>
              <a:t>cao</a:t>
            </a:r>
            <a:r>
              <a:rPr lang="en-US" sz="1800" dirty="0"/>
              <a:t> </a:t>
            </a:r>
            <a:r>
              <a:rPr lang="en-US" sz="1800" dirty="0" err="1"/>
              <a:t>hơn</a:t>
            </a:r>
            <a:r>
              <a:rPr lang="en-US" sz="1800" dirty="0"/>
              <a:t>. </a:t>
            </a:r>
            <a:r>
              <a:rPr lang="en-US" sz="1800" dirty="0" err="1"/>
              <a:t>Quan</a:t>
            </a:r>
            <a:r>
              <a:rPr lang="en-US" sz="1800" dirty="0"/>
              <a:t> </a:t>
            </a:r>
            <a:r>
              <a:rPr lang="en-US" sz="1800" dirty="0" err="1"/>
              <a:t>trọng</a:t>
            </a:r>
            <a:r>
              <a:rPr lang="en-US" sz="1800" dirty="0"/>
              <a:t> </a:t>
            </a:r>
            <a:r>
              <a:rPr lang="en-US" sz="1800" dirty="0" err="1"/>
              <a:t>hơn</a:t>
            </a:r>
            <a:r>
              <a:rPr lang="en-US" sz="1800" dirty="0"/>
              <a:t>, </a:t>
            </a:r>
            <a:r>
              <a:rPr lang="en-US" sz="1800" dirty="0" err="1"/>
              <a:t>quá</a:t>
            </a:r>
            <a:r>
              <a:rPr lang="en-US" sz="1800" dirty="0"/>
              <a:t> </a:t>
            </a:r>
            <a:r>
              <a:rPr lang="en-US" sz="1800" dirty="0" err="1"/>
              <a:t>trình</a:t>
            </a:r>
            <a:r>
              <a:rPr lang="en-US" sz="1800" dirty="0"/>
              <a:t> </a:t>
            </a:r>
            <a:r>
              <a:rPr lang="en-US" sz="1800" dirty="0" err="1"/>
              <a:t>đốt</a:t>
            </a:r>
            <a:r>
              <a:rPr lang="en-US" sz="1800" dirty="0"/>
              <a:t> </a:t>
            </a:r>
            <a:r>
              <a:rPr lang="en-US" sz="1800" dirty="0" err="1"/>
              <a:t>cháy</a:t>
            </a:r>
            <a:r>
              <a:rPr lang="en-US" sz="1800" dirty="0"/>
              <a:t> </a:t>
            </a:r>
            <a:r>
              <a:rPr lang="en-US" sz="1800" dirty="0" err="1"/>
              <a:t>xăng</a:t>
            </a:r>
            <a:r>
              <a:rPr lang="en-US" sz="1800" dirty="0"/>
              <a:t> E5 </a:t>
            </a:r>
            <a:r>
              <a:rPr lang="en-US" sz="1800" dirty="0" err="1"/>
              <a:t>có</a:t>
            </a:r>
            <a:r>
              <a:rPr lang="en-US" sz="1800" dirty="0"/>
              <a:t> </a:t>
            </a:r>
            <a:r>
              <a:rPr lang="en-US" sz="1800" dirty="0" err="1"/>
              <a:t>tỷ</a:t>
            </a:r>
            <a:r>
              <a:rPr lang="en-US" sz="1800" dirty="0"/>
              <a:t> </a:t>
            </a:r>
            <a:r>
              <a:rPr lang="en-US" sz="1800" dirty="0" err="1"/>
              <a:t>lệ</a:t>
            </a:r>
            <a:r>
              <a:rPr lang="en-US" sz="1800" dirty="0"/>
              <a:t> </a:t>
            </a:r>
            <a:r>
              <a:rPr lang="en-US" sz="1800" dirty="0" err="1"/>
              <a:t>khí</a:t>
            </a:r>
            <a:r>
              <a:rPr lang="en-US" sz="1800" dirty="0"/>
              <a:t> </a:t>
            </a:r>
            <a:r>
              <a:rPr lang="en-US" sz="1800" dirty="0" err="1"/>
              <a:t>thải</a:t>
            </a:r>
            <a:r>
              <a:rPr lang="en-US" sz="1800" dirty="0"/>
              <a:t> </a:t>
            </a:r>
            <a:r>
              <a:rPr lang="en-US" sz="1800" dirty="0" err="1"/>
              <a:t>độc</a:t>
            </a:r>
            <a:r>
              <a:rPr lang="en-US" sz="1800" dirty="0"/>
              <a:t> </a:t>
            </a:r>
            <a:r>
              <a:rPr lang="en-US" sz="1800" dirty="0" err="1"/>
              <a:t>hại</a:t>
            </a:r>
            <a:r>
              <a:rPr lang="en-US" sz="1800" dirty="0"/>
              <a:t> </a:t>
            </a:r>
            <a:r>
              <a:rPr lang="en-US" sz="1800" dirty="0" err="1"/>
              <a:t>thấp</a:t>
            </a:r>
            <a:r>
              <a:rPr lang="en-US" sz="1800" dirty="0"/>
              <a:t> </a:t>
            </a:r>
            <a:r>
              <a:rPr lang="en-US" sz="1800" dirty="0" err="1"/>
              <a:t>hơn</a:t>
            </a:r>
            <a:r>
              <a:rPr lang="en-US" sz="1800" dirty="0"/>
              <a:t> </a:t>
            </a:r>
            <a:r>
              <a:rPr lang="en-US" sz="1800" dirty="0" err="1"/>
              <a:t>từ</a:t>
            </a:r>
            <a:r>
              <a:rPr lang="en-US" sz="1800" dirty="0"/>
              <a:t> 30% - 40% so </a:t>
            </a:r>
            <a:r>
              <a:rPr lang="en-US" sz="1800" dirty="0" err="1"/>
              <a:t>với</a:t>
            </a:r>
            <a:r>
              <a:rPr lang="en-US" sz="1800" dirty="0"/>
              <a:t> </a:t>
            </a:r>
            <a:r>
              <a:rPr lang="en-US" sz="1800" dirty="0" err="1"/>
              <a:t>xăng</a:t>
            </a:r>
            <a:r>
              <a:rPr lang="en-US" sz="1800" dirty="0"/>
              <a:t> A92, </a:t>
            </a:r>
            <a:r>
              <a:rPr lang="en-US" sz="1800" dirty="0" err="1"/>
              <a:t>nhất</a:t>
            </a:r>
            <a:r>
              <a:rPr lang="en-US" sz="1800" dirty="0"/>
              <a:t> </a:t>
            </a:r>
            <a:r>
              <a:rPr lang="en-US" sz="1800" dirty="0" err="1"/>
              <a:t>là</a:t>
            </a:r>
            <a:r>
              <a:rPr lang="en-US" sz="1800" dirty="0"/>
              <a:t> </a:t>
            </a:r>
            <a:r>
              <a:rPr lang="en-US" sz="1800" dirty="0" err="1"/>
              <a:t>các</a:t>
            </a:r>
            <a:r>
              <a:rPr lang="en-US" sz="1800" dirty="0"/>
              <a:t> </a:t>
            </a:r>
            <a:r>
              <a:rPr lang="en-US" sz="1800" dirty="0" err="1"/>
              <a:t>chất</a:t>
            </a:r>
            <a:r>
              <a:rPr lang="en-US" sz="1800" dirty="0"/>
              <a:t> </a:t>
            </a:r>
            <a:r>
              <a:rPr lang="en-US" sz="1800" dirty="0" err="1"/>
              <a:t>độc</a:t>
            </a:r>
            <a:r>
              <a:rPr lang="en-US" sz="1800" dirty="0"/>
              <a:t> </a:t>
            </a:r>
            <a:r>
              <a:rPr lang="en-US" sz="1800" dirty="0" err="1"/>
              <a:t>gây</a:t>
            </a:r>
            <a:r>
              <a:rPr lang="en-US" sz="1800" dirty="0"/>
              <a:t> </a:t>
            </a:r>
            <a:r>
              <a:rPr lang="en-US" sz="1800" dirty="0" err="1"/>
              <a:t>hại</a:t>
            </a:r>
            <a:r>
              <a:rPr lang="en-US" sz="1800" dirty="0"/>
              <a:t> </a:t>
            </a:r>
            <a:r>
              <a:rPr lang="en-US" sz="1800" dirty="0" err="1"/>
              <a:t>trực</a:t>
            </a:r>
            <a:r>
              <a:rPr lang="en-US" sz="1800" dirty="0"/>
              <a:t> </a:t>
            </a:r>
            <a:r>
              <a:rPr lang="en-US" sz="1800" dirty="0" err="1"/>
              <a:t>tiếp</a:t>
            </a:r>
            <a:r>
              <a:rPr lang="en-US" sz="1800" dirty="0"/>
              <a:t> </a:t>
            </a:r>
            <a:r>
              <a:rPr lang="en-US" sz="1800" dirty="0" err="1"/>
              <a:t>cho</a:t>
            </a:r>
            <a:r>
              <a:rPr lang="en-US" sz="1800" dirty="0"/>
              <a:t> </a:t>
            </a:r>
            <a:r>
              <a:rPr lang="en-US" sz="1800" dirty="0" err="1"/>
              <a:t>sức</a:t>
            </a:r>
            <a:r>
              <a:rPr lang="en-US" sz="1800" dirty="0"/>
              <a:t> </a:t>
            </a:r>
            <a:r>
              <a:rPr lang="en-US" sz="1800" dirty="0" err="1"/>
              <a:t>khỏe</a:t>
            </a:r>
            <a:r>
              <a:rPr lang="en-US" sz="1800" dirty="0"/>
              <a:t> con </a:t>
            </a:r>
            <a:r>
              <a:rPr lang="en-US" sz="1800" dirty="0" err="1"/>
              <a:t>người</a:t>
            </a:r>
            <a:r>
              <a:rPr lang="en-US" sz="1800" dirty="0"/>
              <a:t> </a:t>
            </a:r>
            <a:r>
              <a:rPr lang="en-US" sz="1800" dirty="0" err="1"/>
              <a:t>và</a:t>
            </a:r>
            <a:r>
              <a:rPr lang="en-US" sz="1800" dirty="0"/>
              <a:t> </a:t>
            </a:r>
            <a:r>
              <a:rPr lang="en-US" sz="1800" dirty="0" err="1"/>
              <a:t>môi</a:t>
            </a:r>
            <a:r>
              <a:rPr lang="en-US" sz="1800" dirty="0"/>
              <a:t> </a:t>
            </a:r>
            <a:r>
              <a:rPr lang="en-US" sz="1800" dirty="0" err="1"/>
              <a:t>trường</a:t>
            </a:r>
            <a:r>
              <a:rPr lang="en-US" sz="1800" dirty="0"/>
              <a:t> CO, CO2… do </a:t>
            </a:r>
            <a:r>
              <a:rPr lang="en-US" sz="1800" dirty="0" err="1"/>
              <a:t>thành</a:t>
            </a:r>
            <a:r>
              <a:rPr lang="en-US" sz="1800" dirty="0"/>
              <a:t> </a:t>
            </a:r>
            <a:r>
              <a:rPr lang="en-US" sz="1800" dirty="0" err="1"/>
              <a:t>phần</a:t>
            </a:r>
            <a:r>
              <a:rPr lang="en-US" sz="1800" dirty="0"/>
              <a:t> carbon (C) </a:t>
            </a:r>
            <a:r>
              <a:rPr lang="en-US" sz="1800" dirty="0" err="1"/>
              <a:t>trong</a:t>
            </a:r>
            <a:r>
              <a:rPr lang="en-US" sz="1800" dirty="0"/>
              <a:t> </a:t>
            </a:r>
            <a:r>
              <a:rPr lang="en-US" sz="1800" dirty="0" err="1"/>
              <a:t>xăng</a:t>
            </a:r>
            <a:r>
              <a:rPr lang="en-US" sz="1800" dirty="0"/>
              <a:t> E5 </a:t>
            </a:r>
            <a:r>
              <a:rPr lang="en-US" sz="1800" dirty="0" err="1"/>
              <a:t>thấp.Xăng</a:t>
            </a:r>
            <a:r>
              <a:rPr lang="en-US" sz="1800" dirty="0"/>
              <a:t> E5, </a:t>
            </a:r>
            <a:r>
              <a:rPr lang="en-US" sz="1800" dirty="0" err="1"/>
              <a:t>không</a:t>
            </a:r>
            <a:r>
              <a:rPr lang="en-US" sz="1800" dirty="0"/>
              <a:t> </a:t>
            </a:r>
            <a:r>
              <a:rPr lang="en-US" sz="1800" dirty="0" err="1"/>
              <a:t>gây</a:t>
            </a:r>
            <a:r>
              <a:rPr lang="en-US" sz="1800" dirty="0"/>
              <a:t> </a:t>
            </a:r>
            <a:r>
              <a:rPr lang="en-US" sz="1800" dirty="0" err="1"/>
              <a:t>ra</a:t>
            </a:r>
            <a:r>
              <a:rPr lang="en-US" sz="1800" dirty="0"/>
              <a:t> </a:t>
            </a:r>
            <a:r>
              <a:rPr lang="en-US" sz="1800" dirty="0" err="1"/>
              <a:t>hiện</a:t>
            </a:r>
            <a:r>
              <a:rPr lang="en-US" sz="1800" dirty="0"/>
              <a:t> </a:t>
            </a:r>
            <a:r>
              <a:rPr lang="en-US" sz="1800" dirty="0" err="1"/>
              <a:t>tượng</a:t>
            </a:r>
            <a:r>
              <a:rPr lang="en-US" sz="1800" dirty="0"/>
              <a:t> </a:t>
            </a:r>
            <a:r>
              <a:rPr lang="en-US" sz="1800" dirty="0" err="1"/>
              <a:t>ăn</a:t>
            </a:r>
            <a:r>
              <a:rPr lang="en-US" sz="1800" dirty="0"/>
              <a:t> </a:t>
            </a:r>
            <a:r>
              <a:rPr lang="en-US" sz="1800" dirty="0" err="1"/>
              <a:t>mòn</a:t>
            </a:r>
            <a:r>
              <a:rPr lang="en-US" sz="1800" dirty="0"/>
              <a:t> </a:t>
            </a:r>
            <a:r>
              <a:rPr lang="en-US" sz="1800" dirty="0" err="1"/>
              <a:t>kim</a:t>
            </a:r>
            <a:r>
              <a:rPr lang="en-US" sz="1800" dirty="0"/>
              <a:t> </a:t>
            </a:r>
            <a:r>
              <a:rPr lang="en-US" sz="1800" dirty="0" err="1"/>
              <a:t>loại</a:t>
            </a:r>
            <a:r>
              <a:rPr lang="en-US" sz="1800" dirty="0"/>
              <a:t> </a:t>
            </a:r>
            <a:r>
              <a:rPr lang="en-US" sz="1800" dirty="0" err="1"/>
              <a:t>và</a:t>
            </a:r>
            <a:r>
              <a:rPr lang="en-US" sz="1800" dirty="0"/>
              <a:t> </a:t>
            </a:r>
            <a:r>
              <a:rPr lang="en-US" sz="1800" dirty="0" err="1"/>
              <a:t>cũng</a:t>
            </a:r>
            <a:r>
              <a:rPr lang="en-US" sz="1800" dirty="0"/>
              <a:t> </a:t>
            </a:r>
            <a:r>
              <a:rPr lang="en-US" sz="1800" dirty="0" err="1"/>
              <a:t>giảm</a:t>
            </a:r>
            <a:r>
              <a:rPr lang="en-US" sz="1800" dirty="0"/>
              <a:t> </a:t>
            </a:r>
            <a:r>
              <a:rPr lang="en-US" sz="1800" dirty="0" err="1"/>
              <a:t>thiểu</a:t>
            </a:r>
            <a:r>
              <a:rPr lang="en-US" sz="1800" dirty="0"/>
              <a:t> </a:t>
            </a:r>
            <a:r>
              <a:rPr lang="en-US" sz="1800" dirty="0" err="1"/>
              <a:t>tác</a:t>
            </a:r>
            <a:r>
              <a:rPr lang="en-US" sz="1800" dirty="0"/>
              <a:t> </a:t>
            </a:r>
            <a:r>
              <a:rPr lang="en-US" sz="1800" dirty="0" err="1"/>
              <a:t>động</a:t>
            </a:r>
            <a:r>
              <a:rPr lang="en-US" sz="1800" dirty="0"/>
              <a:t> </a:t>
            </a:r>
            <a:r>
              <a:rPr lang="en-US" sz="1800" dirty="0" err="1"/>
              <a:t>xấu</a:t>
            </a:r>
            <a:r>
              <a:rPr lang="en-US" sz="1800" dirty="0"/>
              <a:t> </a:t>
            </a:r>
            <a:r>
              <a:rPr lang="en-US" sz="1800" dirty="0" err="1"/>
              <a:t>đến</a:t>
            </a:r>
            <a:r>
              <a:rPr lang="en-US" sz="1800" dirty="0"/>
              <a:t> </a:t>
            </a:r>
            <a:r>
              <a:rPr lang="en-US" sz="1800" dirty="0" err="1"/>
              <a:t>động</a:t>
            </a:r>
            <a:r>
              <a:rPr lang="en-US" sz="1800" dirty="0"/>
              <a:t> </a:t>
            </a:r>
            <a:r>
              <a:rPr lang="en-US" sz="1800" dirty="0" err="1"/>
              <a:t>cơ</a:t>
            </a:r>
            <a:r>
              <a:rPr lang="en-US" sz="1800" dirty="0"/>
              <a:t> so </a:t>
            </a:r>
            <a:r>
              <a:rPr lang="en-US" sz="1800" dirty="0" err="1"/>
              <a:t>với</a:t>
            </a:r>
            <a:r>
              <a:rPr lang="en-US" sz="1800" dirty="0"/>
              <a:t> </a:t>
            </a:r>
            <a:r>
              <a:rPr lang="en-US" sz="1800" dirty="0" err="1"/>
              <a:t>các</a:t>
            </a:r>
            <a:r>
              <a:rPr lang="en-US" sz="1800" dirty="0"/>
              <a:t> </a:t>
            </a:r>
            <a:r>
              <a:rPr lang="en-US" sz="1800" dirty="0" err="1"/>
              <a:t>loại</a:t>
            </a:r>
            <a:r>
              <a:rPr lang="en-US" sz="1800" dirty="0"/>
              <a:t> </a:t>
            </a:r>
            <a:r>
              <a:rPr lang="en-US" sz="1800" dirty="0" err="1"/>
              <a:t>xăng</a:t>
            </a:r>
            <a:r>
              <a:rPr lang="en-US" sz="1800" dirty="0"/>
              <a:t> </a:t>
            </a:r>
            <a:r>
              <a:rPr lang="en-US" sz="1800" dirty="0" err="1"/>
              <a:t>đối</a:t>
            </a:r>
            <a:r>
              <a:rPr lang="en-US" sz="1800" dirty="0"/>
              <a:t> </a:t>
            </a:r>
            <a:r>
              <a:rPr lang="en-US" sz="1800" dirty="0" err="1"/>
              <a:t>chiếu</a:t>
            </a:r>
            <a:r>
              <a:rPr lang="en-US" sz="1800" dirty="0"/>
              <a:t>. </a:t>
            </a:r>
            <a:r>
              <a:rPr lang="en-US" sz="1800" dirty="0" err="1"/>
              <a:t>Tuy</a:t>
            </a:r>
            <a:r>
              <a:rPr lang="en-US" sz="1800" dirty="0"/>
              <a:t> </a:t>
            </a:r>
            <a:r>
              <a:rPr lang="en-US" sz="1800" dirty="0" err="1"/>
              <a:t>nhiên</a:t>
            </a:r>
            <a:r>
              <a:rPr lang="en-US" sz="1800" dirty="0"/>
              <a:t>, </a:t>
            </a:r>
            <a:r>
              <a:rPr lang="en-US" sz="1800" dirty="0" err="1"/>
              <a:t>nếu</a:t>
            </a:r>
            <a:r>
              <a:rPr lang="en-US" sz="1800" dirty="0"/>
              <a:t> </a:t>
            </a:r>
            <a:r>
              <a:rPr lang="en-US" sz="1800" dirty="0" err="1"/>
              <a:t>cồn</a:t>
            </a:r>
            <a:r>
              <a:rPr lang="en-US" sz="1800" dirty="0"/>
              <a:t> </a:t>
            </a:r>
            <a:r>
              <a:rPr lang="en-US" sz="1800" dirty="0" err="1"/>
              <a:t>không</a:t>
            </a:r>
            <a:r>
              <a:rPr lang="en-US" sz="1800" dirty="0"/>
              <a:t> </a:t>
            </a:r>
            <a:r>
              <a:rPr lang="en-US" sz="1800" dirty="0" err="1"/>
              <a:t>đạt</a:t>
            </a:r>
            <a:r>
              <a:rPr lang="en-US" sz="1800" dirty="0"/>
              <a:t> </a:t>
            </a:r>
            <a:r>
              <a:rPr lang="en-US" sz="1800" dirty="0" err="1"/>
              <a:t>độ</a:t>
            </a:r>
            <a:r>
              <a:rPr lang="en-US" sz="1800" dirty="0"/>
              <a:t> khan </a:t>
            </a:r>
            <a:r>
              <a:rPr lang="en-US" sz="1800" dirty="0" err="1"/>
              <a:t>tinh</a:t>
            </a:r>
            <a:r>
              <a:rPr lang="en-US" sz="1800" dirty="0"/>
              <a:t> </a:t>
            </a:r>
            <a:r>
              <a:rPr lang="en-US" sz="1800" dirty="0" err="1"/>
              <a:t>khiết</a:t>
            </a:r>
            <a:r>
              <a:rPr lang="en-US" sz="1800" dirty="0"/>
              <a:t> </a:t>
            </a:r>
            <a:r>
              <a:rPr lang="en-US" sz="1800" dirty="0" err="1"/>
              <a:t>cần</a:t>
            </a:r>
            <a:r>
              <a:rPr lang="en-US" sz="1800" dirty="0"/>
              <a:t> </a:t>
            </a:r>
            <a:r>
              <a:rPr lang="en-US" sz="1800" dirty="0" err="1"/>
              <a:t>thiết</a:t>
            </a:r>
            <a:r>
              <a:rPr lang="en-US" sz="1800" dirty="0"/>
              <a:t> 99,5% </a:t>
            </a:r>
            <a:r>
              <a:rPr lang="en-US" sz="1800" dirty="0" err="1"/>
              <a:t>khi</a:t>
            </a:r>
            <a:r>
              <a:rPr lang="en-US" sz="1800" dirty="0"/>
              <a:t> </a:t>
            </a:r>
            <a:r>
              <a:rPr lang="en-US" sz="1800" dirty="0" err="1"/>
              <a:t>pha</a:t>
            </a:r>
            <a:r>
              <a:rPr lang="en-US" sz="1800" dirty="0"/>
              <a:t> </a:t>
            </a:r>
            <a:r>
              <a:rPr lang="en-US" sz="1800" dirty="0" err="1"/>
              <a:t>vào</a:t>
            </a:r>
            <a:r>
              <a:rPr lang="en-US" sz="1800" dirty="0"/>
              <a:t> </a:t>
            </a:r>
            <a:r>
              <a:rPr lang="en-US" sz="1800" dirty="0" err="1"/>
              <a:t>xăng</a:t>
            </a:r>
            <a:r>
              <a:rPr lang="en-US" sz="1800" dirty="0"/>
              <a:t> </a:t>
            </a:r>
            <a:r>
              <a:rPr lang="en-US" sz="1800" dirty="0" err="1"/>
              <a:t>sẽ</a:t>
            </a:r>
            <a:r>
              <a:rPr lang="en-US" sz="1800" dirty="0"/>
              <a:t> </a:t>
            </a:r>
            <a:r>
              <a:rPr lang="en-US" sz="1800" dirty="0" err="1"/>
              <a:t>gây</a:t>
            </a:r>
            <a:r>
              <a:rPr lang="en-US" sz="1800" dirty="0"/>
              <a:t> </a:t>
            </a:r>
            <a:r>
              <a:rPr lang="en-US" sz="1800" dirty="0" err="1"/>
              <a:t>nên</a:t>
            </a:r>
            <a:r>
              <a:rPr lang="en-US" sz="1800" dirty="0"/>
              <a:t> </a:t>
            </a:r>
            <a:r>
              <a:rPr lang="en-US" sz="1800" dirty="0" err="1"/>
              <a:t>hiện</a:t>
            </a:r>
            <a:r>
              <a:rPr lang="en-US" sz="1800" dirty="0"/>
              <a:t> </a:t>
            </a:r>
            <a:r>
              <a:rPr lang="en-US" sz="1800" dirty="0" err="1"/>
              <a:t>tượng</a:t>
            </a:r>
            <a:r>
              <a:rPr lang="en-US" sz="1800" dirty="0"/>
              <a:t> </a:t>
            </a:r>
            <a:r>
              <a:rPr lang="en-US" sz="1800" dirty="0" err="1"/>
              <a:t>hút</a:t>
            </a:r>
            <a:r>
              <a:rPr lang="en-US" sz="1800" dirty="0"/>
              <a:t> </a:t>
            </a:r>
            <a:r>
              <a:rPr lang="en-US" sz="1800" dirty="0" err="1"/>
              <a:t>nước</a:t>
            </a:r>
            <a:r>
              <a:rPr lang="en-US" sz="1800" dirty="0"/>
              <a:t> </a:t>
            </a:r>
            <a:r>
              <a:rPr lang="en-US" sz="1800" dirty="0" err="1"/>
              <a:t>trong</a:t>
            </a:r>
            <a:r>
              <a:rPr lang="en-US" sz="1800" dirty="0"/>
              <a:t> </a:t>
            </a:r>
            <a:r>
              <a:rPr lang="en-US" sz="1800" dirty="0" err="1"/>
              <a:t>xăng</a:t>
            </a:r>
            <a:r>
              <a:rPr lang="en-US" sz="1800" dirty="0"/>
              <a:t>, </a:t>
            </a:r>
            <a:r>
              <a:rPr lang="en-US" sz="1800" dirty="0" err="1"/>
              <a:t>lâu</a:t>
            </a:r>
            <a:r>
              <a:rPr lang="en-US" sz="1800" dirty="0"/>
              <a:t> </a:t>
            </a:r>
            <a:r>
              <a:rPr lang="en-US" sz="1800" dirty="0" err="1"/>
              <a:t>ngày</a:t>
            </a:r>
            <a:r>
              <a:rPr lang="en-US" sz="1800" dirty="0"/>
              <a:t> </a:t>
            </a:r>
            <a:r>
              <a:rPr lang="en-US" sz="1800" dirty="0" err="1"/>
              <a:t>có</a:t>
            </a:r>
            <a:r>
              <a:rPr lang="en-US" sz="1800" dirty="0"/>
              <a:t> </a:t>
            </a:r>
            <a:r>
              <a:rPr lang="en-US" sz="1800" dirty="0" err="1"/>
              <a:t>thể</a:t>
            </a:r>
            <a:r>
              <a:rPr lang="en-US" sz="1800" dirty="0"/>
              <a:t> </a:t>
            </a:r>
            <a:r>
              <a:rPr lang="en-US" sz="1800" dirty="0" err="1"/>
              <a:t>làm</a:t>
            </a:r>
            <a:r>
              <a:rPr lang="en-US" sz="1800" dirty="0"/>
              <a:t> oxy </a:t>
            </a:r>
            <a:r>
              <a:rPr lang="en-US" sz="1800" dirty="0" err="1"/>
              <a:t>hóa</a:t>
            </a:r>
            <a:r>
              <a:rPr lang="en-US" sz="1800" dirty="0"/>
              <a:t> </a:t>
            </a:r>
            <a:r>
              <a:rPr lang="en-US" sz="1800" dirty="0" err="1"/>
              <a:t>các</a:t>
            </a:r>
            <a:r>
              <a:rPr lang="en-US" sz="1800" dirty="0"/>
              <a:t> </a:t>
            </a:r>
            <a:r>
              <a:rPr lang="en-US" sz="1800" dirty="0" err="1"/>
              <a:t>bề</a:t>
            </a:r>
            <a:r>
              <a:rPr lang="en-US" sz="1800" dirty="0"/>
              <a:t> </a:t>
            </a:r>
            <a:r>
              <a:rPr lang="en-US" sz="1800" dirty="0" err="1"/>
              <a:t>mặt</a:t>
            </a:r>
            <a:r>
              <a:rPr lang="en-US" sz="1800" dirty="0"/>
              <a:t> </a:t>
            </a:r>
            <a:r>
              <a:rPr lang="en-US" sz="1800" dirty="0" err="1"/>
              <a:t>mà</a:t>
            </a:r>
            <a:r>
              <a:rPr lang="en-US" sz="1800" dirty="0"/>
              <a:t> </a:t>
            </a:r>
            <a:r>
              <a:rPr lang="en-US" sz="1800" dirty="0" err="1"/>
              <a:t>nó</a:t>
            </a:r>
            <a:r>
              <a:rPr lang="en-US" sz="1800" dirty="0"/>
              <a:t> </a:t>
            </a:r>
            <a:r>
              <a:rPr lang="en-US" sz="1800" dirty="0" err="1"/>
              <a:t>tiếp</a:t>
            </a:r>
            <a:r>
              <a:rPr lang="en-US" sz="1800" dirty="0"/>
              <a:t> </a:t>
            </a:r>
            <a:r>
              <a:rPr lang="en-US" sz="1800" dirty="0" err="1"/>
              <a:t>xúc.Với</a:t>
            </a:r>
            <a:r>
              <a:rPr lang="en-US" sz="1800" dirty="0"/>
              <a:t> </a:t>
            </a:r>
            <a:r>
              <a:rPr lang="en-US" sz="1800" dirty="0" err="1"/>
              <a:t>tỉ</a:t>
            </a:r>
            <a:r>
              <a:rPr lang="en-US" sz="1800" dirty="0"/>
              <a:t> </a:t>
            </a:r>
            <a:r>
              <a:rPr lang="en-US" sz="1800" dirty="0" err="1"/>
              <a:t>lệ</a:t>
            </a:r>
            <a:r>
              <a:rPr lang="en-US" sz="1800" dirty="0"/>
              <a:t> 5% </a:t>
            </a:r>
            <a:r>
              <a:rPr lang="en-US" sz="1800" dirty="0" err="1"/>
              <a:t>cồn</a:t>
            </a:r>
            <a:r>
              <a:rPr lang="en-US" sz="1800" dirty="0"/>
              <a:t> khan </a:t>
            </a:r>
            <a:r>
              <a:rPr lang="en-US" sz="1800" dirty="0" err="1"/>
              <a:t>thì</a:t>
            </a:r>
            <a:r>
              <a:rPr lang="en-US" sz="1800" dirty="0"/>
              <a:t> </a:t>
            </a:r>
            <a:r>
              <a:rPr lang="en-US" sz="1800" dirty="0" err="1"/>
              <a:t>không</a:t>
            </a:r>
            <a:r>
              <a:rPr lang="en-US" sz="1800" dirty="0"/>
              <a:t> </a:t>
            </a:r>
            <a:r>
              <a:rPr lang="en-US" sz="1800" dirty="0" err="1"/>
              <a:t>cần</a:t>
            </a:r>
            <a:r>
              <a:rPr lang="en-US" sz="1800" dirty="0"/>
              <a:t> </a:t>
            </a:r>
            <a:r>
              <a:rPr lang="en-US" sz="1800" dirty="0" err="1"/>
              <a:t>phải</a:t>
            </a:r>
            <a:r>
              <a:rPr lang="en-US" sz="1800" dirty="0"/>
              <a:t> </a:t>
            </a:r>
            <a:r>
              <a:rPr lang="en-US" sz="1800" dirty="0" err="1"/>
              <a:t>thay</a:t>
            </a:r>
            <a:r>
              <a:rPr lang="en-US" sz="1800" dirty="0"/>
              <a:t> </a:t>
            </a:r>
            <a:r>
              <a:rPr lang="en-US" sz="1800" dirty="0" err="1"/>
              <a:t>đổi</a:t>
            </a:r>
            <a:r>
              <a:rPr lang="en-US" sz="1800" dirty="0"/>
              <a:t>, </a:t>
            </a:r>
            <a:r>
              <a:rPr lang="en-US" sz="1800" dirty="0" err="1"/>
              <a:t>hoặc</a:t>
            </a:r>
            <a:r>
              <a:rPr lang="en-US" sz="1800" dirty="0"/>
              <a:t> </a:t>
            </a:r>
            <a:r>
              <a:rPr lang="en-US" sz="1800" dirty="0" err="1"/>
              <a:t>sửa</a:t>
            </a:r>
            <a:r>
              <a:rPr lang="en-US" sz="1800" dirty="0"/>
              <a:t> </a:t>
            </a:r>
            <a:r>
              <a:rPr lang="en-US" sz="1800" dirty="0" err="1"/>
              <a:t>chữa</a:t>
            </a:r>
            <a:r>
              <a:rPr lang="en-US" sz="1800" dirty="0"/>
              <a:t> </a:t>
            </a:r>
            <a:r>
              <a:rPr lang="en-US" sz="1800" dirty="0" err="1"/>
              <a:t>lại</a:t>
            </a:r>
            <a:r>
              <a:rPr lang="en-US" sz="1800" dirty="0"/>
              <a:t> </a:t>
            </a:r>
            <a:r>
              <a:rPr lang="en-US" sz="1800" dirty="0" err="1"/>
              <a:t>động</a:t>
            </a:r>
            <a:r>
              <a:rPr lang="en-US" sz="1800" dirty="0"/>
              <a:t> </a:t>
            </a:r>
            <a:r>
              <a:rPr lang="en-US" sz="1800" dirty="0" err="1"/>
              <a:t>cơ</a:t>
            </a:r>
            <a:r>
              <a:rPr lang="en-US" sz="1800" dirty="0"/>
              <a:t> </a:t>
            </a:r>
            <a:r>
              <a:rPr lang="en-US" sz="1800" dirty="0" err="1"/>
              <a:t>khi</a:t>
            </a:r>
            <a:r>
              <a:rPr lang="en-US" sz="1800" dirty="0"/>
              <a:t> </a:t>
            </a:r>
            <a:r>
              <a:rPr lang="en-US" sz="1800" dirty="0" err="1"/>
              <a:t>chuyển</a:t>
            </a:r>
            <a:r>
              <a:rPr lang="en-US" sz="1800" dirty="0"/>
              <a:t> sang </a:t>
            </a:r>
            <a:r>
              <a:rPr lang="en-US" sz="1800" dirty="0" err="1"/>
              <a:t>sử</a:t>
            </a:r>
            <a:r>
              <a:rPr lang="en-US" sz="1800" dirty="0"/>
              <a:t> </a:t>
            </a:r>
            <a:r>
              <a:rPr lang="en-US" sz="1800" dirty="0" err="1"/>
              <a:t>dụng</a:t>
            </a:r>
            <a:r>
              <a:rPr lang="en-US" sz="1800" dirty="0"/>
              <a:t> E5. </a:t>
            </a:r>
            <a:r>
              <a:rPr lang="en-US" sz="1800" dirty="0" err="1"/>
              <a:t>Nhưng</a:t>
            </a:r>
            <a:r>
              <a:rPr lang="en-US" sz="1800" dirty="0"/>
              <a:t>: “</a:t>
            </a:r>
            <a:r>
              <a:rPr lang="en-US" sz="1800" dirty="0" err="1"/>
              <a:t>Nếu</a:t>
            </a:r>
            <a:r>
              <a:rPr lang="en-US" sz="1800" dirty="0"/>
              <a:t> </a:t>
            </a:r>
            <a:r>
              <a:rPr lang="en-US" sz="1800" dirty="0" err="1"/>
              <a:t>pha</a:t>
            </a:r>
            <a:r>
              <a:rPr lang="en-US" sz="1800" dirty="0"/>
              <a:t> </a:t>
            </a:r>
            <a:r>
              <a:rPr lang="en-US" sz="1800" dirty="0" err="1"/>
              <a:t>trên</a:t>
            </a:r>
            <a:r>
              <a:rPr lang="en-US" sz="1800" dirty="0"/>
              <a:t> 10% </a:t>
            </a:r>
            <a:r>
              <a:rPr lang="en-US" sz="1800" dirty="0" err="1"/>
              <a:t>cồn</a:t>
            </a:r>
            <a:r>
              <a:rPr lang="en-US" sz="1800" dirty="0"/>
              <a:t> khan </a:t>
            </a:r>
            <a:r>
              <a:rPr lang="en-US" sz="1800" dirty="0" err="1"/>
              <a:t>vào</a:t>
            </a:r>
            <a:r>
              <a:rPr lang="en-US" sz="1800" dirty="0"/>
              <a:t> </a:t>
            </a:r>
            <a:r>
              <a:rPr lang="en-US" sz="1800" dirty="0" err="1"/>
              <a:t>xăng</a:t>
            </a:r>
            <a:r>
              <a:rPr lang="en-US" sz="1800" dirty="0"/>
              <a:t> </a:t>
            </a:r>
            <a:r>
              <a:rPr lang="en-US" sz="1800" dirty="0" err="1"/>
              <a:t>thì</a:t>
            </a:r>
            <a:r>
              <a:rPr lang="en-US" sz="1800" dirty="0"/>
              <a:t> </a:t>
            </a:r>
            <a:r>
              <a:rPr lang="en-US" sz="1800" dirty="0" err="1"/>
              <a:t>phải</a:t>
            </a:r>
            <a:r>
              <a:rPr lang="en-US" sz="1800" dirty="0"/>
              <a:t> </a:t>
            </a:r>
            <a:r>
              <a:rPr lang="en-US" sz="1800" dirty="0" err="1"/>
              <a:t>có</a:t>
            </a:r>
            <a:r>
              <a:rPr lang="en-US" sz="1800" dirty="0"/>
              <a:t> </a:t>
            </a:r>
            <a:r>
              <a:rPr lang="en-US" sz="1800" dirty="0" err="1"/>
              <a:t>giải</a:t>
            </a:r>
            <a:r>
              <a:rPr lang="en-US" sz="1800" dirty="0"/>
              <a:t> </a:t>
            </a:r>
            <a:r>
              <a:rPr lang="en-US" sz="1800" dirty="0" err="1"/>
              <a:t>pháp</a:t>
            </a:r>
            <a:r>
              <a:rPr lang="en-US" sz="1800" dirty="0"/>
              <a:t> </a:t>
            </a:r>
            <a:r>
              <a:rPr lang="en-US" sz="1800" dirty="0" err="1"/>
              <a:t>tăng</a:t>
            </a:r>
            <a:r>
              <a:rPr lang="en-US" sz="1800" dirty="0"/>
              <a:t> </a:t>
            </a:r>
            <a:r>
              <a:rPr lang="en-US" sz="1800" dirty="0" err="1"/>
              <a:t>cường</a:t>
            </a:r>
            <a:r>
              <a:rPr lang="en-US" sz="1800" dirty="0"/>
              <a:t> </a:t>
            </a:r>
            <a:r>
              <a:rPr lang="en-US" sz="1800" dirty="0" err="1"/>
              <a:t>sấy</a:t>
            </a:r>
            <a:r>
              <a:rPr lang="en-US" sz="1800" dirty="0"/>
              <a:t> </a:t>
            </a:r>
            <a:r>
              <a:rPr lang="en-US" sz="1800" dirty="0" err="1"/>
              <a:t>nóng</a:t>
            </a:r>
            <a:r>
              <a:rPr lang="en-US" sz="1800" dirty="0"/>
              <a:t> </a:t>
            </a:r>
            <a:r>
              <a:rPr lang="en-US" sz="1800" dirty="0" err="1"/>
              <a:t>cho</a:t>
            </a:r>
            <a:r>
              <a:rPr lang="en-US" sz="1800" dirty="0"/>
              <a:t> </a:t>
            </a:r>
            <a:r>
              <a:rPr lang="en-US" sz="1800" dirty="0" err="1"/>
              <a:t>hỗn</a:t>
            </a:r>
            <a:r>
              <a:rPr lang="en-US" sz="1800" dirty="0"/>
              <a:t> </a:t>
            </a:r>
            <a:r>
              <a:rPr lang="en-US" sz="1800" dirty="0" err="1"/>
              <a:t>hợp</a:t>
            </a:r>
            <a:r>
              <a:rPr lang="en-US" sz="1800" dirty="0"/>
              <a:t> </a:t>
            </a:r>
            <a:r>
              <a:rPr lang="en-US" sz="1800" dirty="0" err="1"/>
              <a:t>xăng</a:t>
            </a:r>
            <a:r>
              <a:rPr lang="en-US" sz="1800" dirty="0"/>
              <a:t> </a:t>
            </a:r>
            <a:r>
              <a:rPr lang="en-US" sz="1800" dirty="0" err="1"/>
              <a:t>pha</a:t>
            </a:r>
            <a:r>
              <a:rPr lang="en-US" sz="1800" dirty="0"/>
              <a:t> </a:t>
            </a:r>
            <a:r>
              <a:rPr lang="en-US" sz="1800" dirty="0" err="1"/>
              <a:t>cồn</a:t>
            </a:r>
            <a:r>
              <a:rPr lang="en-US" sz="1800" dirty="0"/>
              <a:t> </a:t>
            </a:r>
            <a:r>
              <a:rPr lang="en-US" sz="1800" dirty="0" err="1"/>
              <a:t>để</a:t>
            </a:r>
            <a:r>
              <a:rPr lang="en-US" sz="1800" dirty="0"/>
              <a:t> </a:t>
            </a:r>
            <a:r>
              <a:rPr lang="en-US" sz="1800" dirty="0" err="1"/>
              <a:t>bảo</a:t>
            </a:r>
            <a:r>
              <a:rPr lang="en-US" sz="1800" dirty="0"/>
              <a:t> </a:t>
            </a:r>
            <a:r>
              <a:rPr lang="en-US" sz="1800" dirty="0" err="1"/>
              <a:t>đảm</a:t>
            </a:r>
            <a:r>
              <a:rPr lang="en-US" sz="1800" dirty="0"/>
              <a:t> </a:t>
            </a:r>
            <a:r>
              <a:rPr lang="en-US" sz="1800" dirty="0" err="1"/>
              <a:t>cho</a:t>
            </a:r>
            <a:r>
              <a:rPr lang="en-US" sz="1800" dirty="0"/>
              <a:t> </a:t>
            </a:r>
            <a:r>
              <a:rPr lang="en-US" sz="1800" dirty="0" err="1"/>
              <a:t>cồn</a:t>
            </a:r>
            <a:r>
              <a:rPr lang="en-US" sz="1800" dirty="0"/>
              <a:t> bay </a:t>
            </a:r>
            <a:r>
              <a:rPr lang="en-US" sz="1800" dirty="0" err="1"/>
              <a:t>hơi</a:t>
            </a:r>
            <a:r>
              <a:rPr lang="en-US" sz="1800" dirty="0"/>
              <a:t> </a:t>
            </a:r>
            <a:r>
              <a:rPr lang="en-US" sz="1800" dirty="0" err="1"/>
              <a:t>hoàn</a:t>
            </a:r>
            <a:r>
              <a:rPr lang="en-US" sz="1800" dirty="0"/>
              <a:t> </a:t>
            </a:r>
            <a:r>
              <a:rPr lang="en-US" sz="1800" dirty="0" err="1"/>
              <a:t>toàn</a:t>
            </a:r>
            <a:r>
              <a:rPr lang="en-US" sz="1800" dirty="0"/>
              <a:t>. </a:t>
            </a:r>
            <a:r>
              <a:rPr lang="en-US" sz="1800" dirty="0" err="1"/>
              <a:t>Cụ</a:t>
            </a:r>
            <a:r>
              <a:rPr lang="en-US" sz="1800" dirty="0"/>
              <a:t> </a:t>
            </a:r>
            <a:r>
              <a:rPr lang="en-US" sz="1800" dirty="0" err="1"/>
              <a:t>thể</a:t>
            </a:r>
            <a:r>
              <a:rPr lang="en-US" sz="1800" dirty="0"/>
              <a:t> </a:t>
            </a:r>
            <a:r>
              <a:rPr lang="en-US" sz="1800" dirty="0" err="1"/>
              <a:t>phải</a:t>
            </a:r>
            <a:r>
              <a:rPr lang="en-US" sz="1800" dirty="0"/>
              <a:t> </a:t>
            </a:r>
            <a:r>
              <a:rPr lang="en-US" sz="1800" dirty="0" err="1"/>
              <a:t>thiết</a:t>
            </a:r>
            <a:r>
              <a:rPr lang="en-US" sz="1800" dirty="0"/>
              <a:t> </a:t>
            </a:r>
            <a:r>
              <a:rPr lang="en-US" sz="1800" dirty="0" err="1"/>
              <a:t>kế</a:t>
            </a:r>
            <a:r>
              <a:rPr lang="en-US" sz="1800" dirty="0"/>
              <a:t> </a:t>
            </a:r>
            <a:r>
              <a:rPr lang="en-US" sz="1800" dirty="0" err="1"/>
              <a:t>điều</a:t>
            </a:r>
            <a:r>
              <a:rPr lang="en-US" sz="1800" dirty="0"/>
              <a:t> </a:t>
            </a:r>
            <a:r>
              <a:rPr lang="en-US" sz="1800" dirty="0" err="1"/>
              <a:t>chỉnh</a:t>
            </a:r>
            <a:r>
              <a:rPr lang="en-US" sz="1800" dirty="0"/>
              <a:t> </a:t>
            </a:r>
            <a:r>
              <a:rPr lang="en-US" sz="1800" dirty="0" err="1"/>
              <a:t>tăng</a:t>
            </a:r>
            <a:r>
              <a:rPr lang="en-US" sz="1800" dirty="0"/>
              <a:t> </a:t>
            </a:r>
            <a:r>
              <a:rPr lang="en-US" sz="1800" dirty="0" err="1"/>
              <a:t>góc</a:t>
            </a:r>
            <a:r>
              <a:rPr lang="en-US" sz="1800" dirty="0"/>
              <a:t> </a:t>
            </a:r>
            <a:r>
              <a:rPr lang="en-US" sz="1800" dirty="0" err="1"/>
              <a:t>đánh</a:t>
            </a:r>
            <a:r>
              <a:rPr lang="en-US" sz="1800" dirty="0"/>
              <a:t> </a:t>
            </a:r>
            <a:r>
              <a:rPr lang="en-US" sz="1800" dirty="0" err="1"/>
              <a:t>lửa</a:t>
            </a:r>
            <a:r>
              <a:rPr lang="en-US" sz="1800" dirty="0"/>
              <a:t> </a:t>
            </a:r>
            <a:r>
              <a:rPr lang="en-US" sz="1800" dirty="0" err="1"/>
              <a:t>sớm</a:t>
            </a:r>
            <a:r>
              <a:rPr lang="en-US" sz="1800" dirty="0"/>
              <a:t> </a:t>
            </a:r>
            <a:r>
              <a:rPr lang="en-US" sz="1800" dirty="0" err="1"/>
              <a:t>hơn</a:t>
            </a:r>
            <a:r>
              <a:rPr lang="en-US" sz="1800" dirty="0"/>
              <a:t> </a:t>
            </a:r>
            <a:r>
              <a:rPr lang="en-US" sz="1800" dirty="0" err="1"/>
              <a:t>và</a:t>
            </a:r>
            <a:r>
              <a:rPr lang="en-US" sz="1800" dirty="0"/>
              <a:t> </a:t>
            </a:r>
            <a:r>
              <a:rPr lang="en-US" sz="1800" dirty="0" err="1"/>
              <a:t>nhiều</a:t>
            </a:r>
            <a:r>
              <a:rPr lang="en-US" sz="1800" dirty="0"/>
              <a:t> chi </a:t>
            </a:r>
            <a:r>
              <a:rPr lang="en-US" sz="1800" dirty="0" err="1"/>
              <a:t>tiết</a:t>
            </a:r>
            <a:r>
              <a:rPr lang="en-US" sz="1800" dirty="0"/>
              <a:t> </a:t>
            </a:r>
            <a:r>
              <a:rPr lang="en-US" sz="1800" dirty="0" err="1"/>
              <a:t>khác</a:t>
            </a:r>
            <a:endParaRPr lang="en-US" sz="1800" dirty="0"/>
          </a:p>
          <a:p>
            <a:endParaRPr lang="en-US" sz="1800" dirty="0"/>
          </a:p>
        </p:txBody>
      </p:sp>
    </p:spTree>
    <p:extLst>
      <p:ext uri="{BB962C8B-B14F-4D97-AF65-F5344CB8AC3E}">
        <p14:creationId xmlns:p14="http://schemas.microsoft.com/office/powerpoint/2010/main" val="2974197223"/>
      </p:ext>
    </p:extLst>
  </p:cSld>
  <p:clrMapOvr>
    <a:masterClrMapping/>
  </p:clrMapOvr>
  <mc:AlternateContent xmlns:mc="http://schemas.openxmlformats.org/markup-compatibility/2006">
    <mc:Choice xmlns:p14="http://schemas.microsoft.com/office/powerpoint/2010/main" Requires="p14">
      <p:transition spd="slow" p14:dur="4500">
        <p14:vortex dir="r"/>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BiomassSourcesLand.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6965" y="3075144"/>
            <a:ext cx="6993260" cy="3280147"/>
          </a:xfrm>
          <a:prstGeom prst="rect">
            <a:avLst/>
          </a:prstGeom>
        </p:spPr>
      </p:pic>
      <p:sp>
        <p:nvSpPr>
          <p:cNvPr id="4" name="Title 1"/>
          <p:cNvSpPr>
            <a:spLocks noGrp="1"/>
          </p:cNvSpPr>
          <p:nvPr>
            <p:ph idx="1"/>
          </p:nvPr>
        </p:nvSpPr>
        <p:spPr>
          <a:xfrm>
            <a:off x="428625" y="304800"/>
            <a:ext cx="7934325" cy="5732463"/>
          </a:xfrm>
        </p:spPr>
        <p:txBody>
          <a:bodyPr/>
          <a:lstStyle/>
          <a:p>
            <a:pPr marL="0" indent="0">
              <a:buNone/>
            </a:pPr>
            <a:r>
              <a:rPr lang="en-US" sz="2800" dirty="0" err="1" smtClean="0">
                <a:latin typeface="Times New Roman"/>
                <a:cs typeface="Times New Roman"/>
              </a:rPr>
              <a:t>III.Kết</a:t>
            </a:r>
            <a:r>
              <a:rPr lang="en-US" sz="2800" dirty="0" smtClean="0">
                <a:latin typeface="Times New Roman"/>
                <a:cs typeface="Times New Roman"/>
              </a:rPr>
              <a:t> </a:t>
            </a:r>
            <a:r>
              <a:rPr lang="en-US" sz="2800" dirty="0" err="1">
                <a:latin typeface="Times New Roman"/>
                <a:cs typeface="Times New Roman"/>
              </a:rPr>
              <a:t>luận</a:t>
            </a:r>
            <a:endParaRPr lang="en-US" sz="2800" dirty="0">
              <a:latin typeface="Times New Roman"/>
              <a:cs typeface="Times New Roman"/>
            </a:endParaRPr>
          </a:p>
          <a:p>
            <a:pPr marL="0" indent="0">
              <a:buNone/>
            </a:pPr>
            <a:r>
              <a:rPr lang="en-US" dirty="0" err="1">
                <a:solidFill>
                  <a:srgbClr val="002060"/>
                </a:solidFill>
                <a:latin typeface="Times New Roman"/>
                <a:cs typeface="Times New Roman"/>
              </a:rPr>
              <a:t>Trong</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tương</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lai</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xăng</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sinh</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học</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có</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thể</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là</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nguồn</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năng</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lượng</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được</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sử</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dụng</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rộng</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rãi</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khi</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nó</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có</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thể</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được</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chế</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biến</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từ</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nguồn</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nguyên</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liệu</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tái</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chế</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như</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phế</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thải</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rác</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rến</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ở</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thành</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phố</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dư</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thừa</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thực</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vật</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rơm</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rạ</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từ</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thực</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vật</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hoang</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dại</a:t>
            </a:r>
            <a:r>
              <a:rPr lang="en-US" dirty="0">
                <a:solidFill>
                  <a:srgbClr val="002060"/>
                </a:solidFill>
                <a:latin typeface="Times New Roman"/>
                <a:cs typeface="Times New Roman"/>
              </a:rPr>
              <a:t> hay </a:t>
            </a:r>
            <a:r>
              <a:rPr lang="en-US" dirty="0" err="1">
                <a:solidFill>
                  <a:srgbClr val="002060"/>
                </a:solidFill>
                <a:latin typeface="Times New Roman"/>
                <a:cs typeface="Times New Roman"/>
              </a:rPr>
              <a:t>thực</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vật</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được</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canh</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tác</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trên</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những</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vùng</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đất</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không</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thích</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hợp</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để</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phát</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triển</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cây</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trồng</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đất</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khô</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cằn</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năng</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lượng</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để</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chế</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biến</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và</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sản</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xuất</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xăng</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sinh</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học</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cũng</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phải</a:t>
            </a:r>
            <a:r>
              <a:rPr lang="en-US" dirty="0">
                <a:solidFill>
                  <a:srgbClr val="002060"/>
                </a:solidFill>
                <a:latin typeface="Times New Roman"/>
                <a:cs typeface="Times New Roman"/>
              </a:rPr>
              <a:t> “</a:t>
            </a:r>
            <a:r>
              <a:rPr lang="en-US" dirty="0" err="1">
                <a:solidFill>
                  <a:srgbClr val="002060"/>
                </a:solidFill>
                <a:latin typeface="Times New Roman"/>
                <a:cs typeface="Times New Roman"/>
              </a:rPr>
              <a:t>xanh</a:t>
            </a:r>
            <a:r>
              <a:rPr lang="en-US" dirty="0">
                <a:solidFill>
                  <a:srgbClr val="002060"/>
                </a:solidFill>
                <a:latin typeface="Times New Roman"/>
                <a:cs typeface="Times New Roman"/>
              </a:rPr>
              <a:t>”.</a:t>
            </a:r>
          </a:p>
          <a:p>
            <a:endParaRPr lang="en-US" dirty="0">
              <a:latin typeface="Times New Roman"/>
              <a:cs typeface="Times New Roman"/>
            </a:endParaRPr>
          </a:p>
        </p:txBody>
      </p:sp>
    </p:spTree>
    <p:extLst>
      <p:ext uri="{BB962C8B-B14F-4D97-AF65-F5344CB8AC3E}">
        <p14:creationId xmlns:p14="http://schemas.microsoft.com/office/powerpoint/2010/main" val="82374371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download.jpeg"/>
          <p:cNvPicPr>
            <a:picLocks noGrp="1" noChangeAspect="1"/>
          </p:cNvPicPr>
          <p:nvPr>
            <p:ph idx="1"/>
          </p:nvPr>
        </p:nvPicPr>
        <p:blipFill>
          <a:blip r:embed="rId2">
            <a:extLst>
              <a:ext uri="{BEBA8EAE-BF5A-486C-A8C5-ECC9F3942E4B}">
                <a14:imgProps xmlns:a14="http://schemas.microsoft.com/office/drawing/2010/main">
                  <a14:imgLayer r:embed="rId3">
                    <a14:imgEffect>
                      <a14:saturation sat="200000"/>
                    </a14:imgEffect>
                  </a14:imgLayer>
                </a14:imgProps>
              </a:ext>
              <a:ext uri="{28A0092B-C50C-407E-A947-70E740481C1C}">
                <a14:useLocalDpi xmlns:a14="http://schemas.microsoft.com/office/drawing/2010/main" val="0"/>
              </a:ext>
            </a:extLst>
          </a:blip>
          <a:srcRect t="616" b="616"/>
          <a:stretch>
            <a:fillRect/>
          </a:stretch>
        </p:blipFill>
        <p:spPr>
          <a:xfrm>
            <a:off x="449635" y="381001"/>
            <a:ext cx="8300686" cy="5933636"/>
          </a:xfrm>
        </p:spPr>
      </p:pic>
    </p:spTree>
    <p:extLst>
      <p:ext uri="{BB962C8B-B14F-4D97-AF65-F5344CB8AC3E}">
        <p14:creationId xmlns:p14="http://schemas.microsoft.com/office/powerpoint/2010/main" val="3874817947"/>
      </p:ext>
    </p:extLst>
  </p:cSld>
  <p:clrMapOvr>
    <a:masterClrMapping/>
  </p:clrMapOvr>
  <mc:AlternateContent xmlns:mc="http://schemas.openxmlformats.org/markup-compatibility/2006" xmlns:p14="http://schemas.microsoft.com/office/powerpoint/2010/main">
    <mc:Choice Requires="p14">
      <p:transition spd="slow" p14:dur="4500">
        <p14:vortex dir="r"/>
      </p:transition>
    </mc:Choice>
    <mc:Fallback xmlns="">
      <p:transition xmlns:p14="http://schemas.microsoft.com/office/powerpoint/2010/mai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154</TotalTime>
  <Words>2095</Words>
  <Application>Microsoft Office PowerPoint</Application>
  <PresentationFormat>On-screen Show (4:3)</PresentationFormat>
  <Paragraphs>67</Paragraphs>
  <Slides>30</Slides>
  <Notes>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Apex</vt:lpstr>
      <vt:lpstr>UỶ BAN NHÂN DÂN THÀNH PHỐ HỒ CHÍ MINH TRƯỜNG CAO ĐẲNG KỸ THUẬT LÝ TỰ TRỌNG   </vt:lpstr>
      <vt:lpstr>Mục Lục</vt:lpstr>
      <vt:lpstr>I.Mở Đầu.</vt:lpstr>
      <vt:lpstr>PowerPoint Presentation</vt:lpstr>
      <vt:lpstr>II.Nội Dung. 1.Giới thiệu về ethanol. 1.1 Khái niệm về ethanol</vt:lpstr>
      <vt:lpstr>1.2 Quá trình điều chế ethanol </vt:lpstr>
      <vt:lpstr>PowerPoint Presentation</vt:lpstr>
      <vt:lpstr>Hydrat hóa etylen </vt:lpstr>
      <vt:lpstr>PowerPoint Presentation</vt:lpstr>
      <vt:lpstr>Làm tinh khiết. </vt:lpstr>
      <vt:lpstr> Xăng Sinh học Ethanol. </vt:lpstr>
      <vt:lpstr>1.3 Tính chất hoá học của ethanol </vt:lpstr>
      <vt:lpstr>PowerPoint Presentation</vt:lpstr>
      <vt:lpstr>Ethanol nhiên liệu biến tính </vt:lpstr>
      <vt:lpstr>1.4Tình hình sản xuất ethanol ở VN</vt:lpstr>
      <vt:lpstr>PowerPoint Presentation</vt:lpstr>
      <vt:lpstr>1.5 Tình hình sản xuất ethanol trên TG</vt:lpstr>
      <vt:lpstr>2.Giới thiệu về xăng E5 2.1 Khái niệm xăng E5</vt:lpstr>
      <vt:lpstr>PowerPoint Presentation</vt:lpstr>
      <vt:lpstr>PowerPoint Presentation</vt:lpstr>
      <vt:lpstr>2.3 Quy trình sản xuất E5</vt:lpstr>
      <vt:lpstr>PowerPoint Presentation</vt:lpstr>
      <vt:lpstr>Quy trình sản xuất chung các nguyên liệu </vt:lpstr>
      <vt:lpstr>PowerPoint Presentation</vt:lpstr>
      <vt:lpstr>PowerPoint Presentation</vt:lpstr>
      <vt:lpstr>PowerPoint Presentation</vt:lpstr>
      <vt:lpstr>2.3 Tình hình sử dụng xăng E5 trên TG</vt:lpstr>
      <vt:lpstr>So sánh xăng E5 và xăng A92</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UỶ BAN NHÂN DÂN THÀNH PHỐ HỒ CHÍ MINH TRƯỜNG CAO ĐẲNG KỸ THUẬT LÝ TỰ TRỌNG</dc:title>
  <dc:creator>mac</dc:creator>
  <cp:lastModifiedBy>DELL</cp:lastModifiedBy>
  <cp:revision>16</cp:revision>
  <dcterms:created xsi:type="dcterms:W3CDTF">2016-04-24T04:01:58Z</dcterms:created>
  <dcterms:modified xsi:type="dcterms:W3CDTF">2016-05-17T04:58:06Z</dcterms:modified>
</cp:coreProperties>
</file>